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8" r:id="rId3"/>
    <p:sldId id="259" r:id="rId4"/>
    <p:sldId id="260" r:id="rId5"/>
    <p:sldId id="262" r:id="rId6"/>
    <p:sldId id="261" r:id="rId7"/>
    <p:sldId id="263" r:id="rId8"/>
    <p:sldId id="264" r:id="rId9"/>
    <p:sldId id="265" r:id="rId10"/>
    <p:sldId id="266" r:id="rId11"/>
    <p:sldId id="267" r:id="rId12"/>
    <p:sldId id="268" r:id="rId13"/>
    <p:sldId id="270" r:id="rId14"/>
    <p:sldId id="269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80" r:id="rId24"/>
    <p:sldId id="279" r:id="rId25"/>
  </p:sldIdLst>
  <p:sldSz cx="12801600" cy="9601200" type="A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 userDrawn="1">
          <p15:clr>
            <a:srgbClr val="A4A3A4"/>
          </p15:clr>
        </p15:guide>
        <p15:guide id="2" pos="403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>
        <p:scale>
          <a:sx n="125" d="100"/>
          <a:sy n="125" d="100"/>
        </p:scale>
        <p:origin x="696" y="-132"/>
      </p:cViewPr>
      <p:guideLst>
        <p:guide orient="horz" pos="3024"/>
        <p:guide pos="403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60120" y="1571308"/>
            <a:ext cx="10881360" cy="3342640"/>
          </a:xfrm>
        </p:spPr>
        <p:txBody>
          <a:bodyPr anchor="b"/>
          <a:lstStyle>
            <a:lvl1pPr algn="ctr">
              <a:defRPr sz="8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00200" y="5042853"/>
            <a:ext cx="9601200" cy="2318067"/>
          </a:xfrm>
        </p:spPr>
        <p:txBody>
          <a:bodyPr/>
          <a:lstStyle>
            <a:lvl1pPr marL="0" indent="0" algn="ctr">
              <a:buNone/>
              <a:defRPr sz="3360"/>
            </a:lvl1pPr>
            <a:lvl2pPr marL="640080" indent="0" algn="ctr">
              <a:buNone/>
              <a:defRPr sz="2800"/>
            </a:lvl2pPr>
            <a:lvl3pPr marL="1280160" indent="0" algn="ctr">
              <a:buNone/>
              <a:defRPr sz="2520"/>
            </a:lvl3pPr>
            <a:lvl4pPr marL="1920240" indent="0" algn="ctr">
              <a:buNone/>
              <a:defRPr sz="2240"/>
            </a:lvl4pPr>
            <a:lvl5pPr marL="2560320" indent="0" algn="ctr">
              <a:buNone/>
              <a:defRPr sz="2240"/>
            </a:lvl5pPr>
            <a:lvl6pPr marL="3200400" indent="0" algn="ctr">
              <a:buNone/>
              <a:defRPr sz="2240"/>
            </a:lvl6pPr>
            <a:lvl7pPr marL="3840480" indent="0" algn="ctr">
              <a:buNone/>
              <a:defRPr sz="2240"/>
            </a:lvl7pPr>
            <a:lvl8pPr marL="4480560" indent="0" algn="ctr">
              <a:buNone/>
              <a:defRPr sz="2240"/>
            </a:lvl8pPr>
            <a:lvl9pPr marL="5120640" indent="0" algn="ctr">
              <a:buNone/>
              <a:defRPr sz="224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BEDEE1-B433-476D-B0A1-D7A2EE3BF22D}" type="datetimeFigureOut">
              <a:rPr lang="ko-KR" altLang="en-US" smtClean="0"/>
              <a:t>2024-01-22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340DB1-8C14-4AE9-A1FD-9E998188AE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05785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BEDEE1-B433-476D-B0A1-D7A2EE3BF22D}" type="datetimeFigureOut">
              <a:rPr lang="ko-KR" altLang="en-US" smtClean="0"/>
              <a:t>2024-01-22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340DB1-8C14-4AE9-A1FD-9E998188AE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23257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1146" y="511175"/>
            <a:ext cx="2760345" cy="8136573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80111" y="511175"/>
            <a:ext cx="8121015" cy="8136573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BEDEE1-B433-476D-B0A1-D7A2EE3BF22D}" type="datetimeFigureOut">
              <a:rPr lang="ko-KR" altLang="en-US" smtClean="0"/>
              <a:t>2024-01-22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340DB1-8C14-4AE9-A1FD-9E998188AE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06659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BEDEE1-B433-476D-B0A1-D7A2EE3BF22D}" type="datetimeFigureOut">
              <a:rPr lang="ko-KR" altLang="en-US" smtClean="0"/>
              <a:t>2024-01-22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340DB1-8C14-4AE9-A1FD-9E998188AE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06088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3443" y="2393635"/>
            <a:ext cx="11041380" cy="3993832"/>
          </a:xfrm>
        </p:spPr>
        <p:txBody>
          <a:bodyPr anchor="b"/>
          <a:lstStyle>
            <a:lvl1pPr>
              <a:defRPr sz="8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3443" y="6425250"/>
            <a:ext cx="11041380" cy="2100262"/>
          </a:xfrm>
        </p:spPr>
        <p:txBody>
          <a:bodyPr/>
          <a:lstStyle>
            <a:lvl1pPr marL="0" indent="0">
              <a:buNone/>
              <a:defRPr sz="3360">
                <a:solidFill>
                  <a:schemeClr val="tx1">
                    <a:tint val="82000"/>
                  </a:schemeClr>
                </a:solidFill>
              </a:defRPr>
            </a:lvl1pPr>
            <a:lvl2pPr marL="640080" indent="0">
              <a:buNone/>
              <a:defRPr sz="2800">
                <a:solidFill>
                  <a:schemeClr val="tx1">
                    <a:tint val="82000"/>
                  </a:schemeClr>
                </a:solidFill>
              </a:defRPr>
            </a:lvl2pPr>
            <a:lvl3pPr marL="1280160" indent="0">
              <a:buNone/>
              <a:defRPr sz="2520">
                <a:solidFill>
                  <a:schemeClr val="tx1">
                    <a:tint val="82000"/>
                  </a:schemeClr>
                </a:solidFill>
              </a:defRPr>
            </a:lvl3pPr>
            <a:lvl4pPr marL="1920240" indent="0">
              <a:buNone/>
              <a:defRPr sz="2240">
                <a:solidFill>
                  <a:schemeClr val="tx1">
                    <a:tint val="82000"/>
                  </a:schemeClr>
                </a:solidFill>
              </a:defRPr>
            </a:lvl4pPr>
            <a:lvl5pPr marL="2560320" indent="0">
              <a:buNone/>
              <a:defRPr sz="2240">
                <a:solidFill>
                  <a:schemeClr val="tx1">
                    <a:tint val="82000"/>
                  </a:schemeClr>
                </a:solidFill>
              </a:defRPr>
            </a:lvl5pPr>
            <a:lvl6pPr marL="3200400" indent="0">
              <a:buNone/>
              <a:defRPr sz="2240">
                <a:solidFill>
                  <a:schemeClr val="tx1">
                    <a:tint val="82000"/>
                  </a:schemeClr>
                </a:solidFill>
              </a:defRPr>
            </a:lvl6pPr>
            <a:lvl7pPr marL="3840480" indent="0">
              <a:buNone/>
              <a:defRPr sz="2240">
                <a:solidFill>
                  <a:schemeClr val="tx1">
                    <a:tint val="82000"/>
                  </a:schemeClr>
                </a:solidFill>
              </a:defRPr>
            </a:lvl7pPr>
            <a:lvl8pPr marL="4480560" indent="0">
              <a:buNone/>
              <a:defRPr sz="2240">
                <a:solidFill>
                  <a:schemeClr val="tx1">
                    <a:tint val="82000"/>
                  </a:schemeClr>
                </a:solidFill>
              </a:defRPr>
            </a:lvl8pPr>
            <a:lvl9pPr marL="5120640" indent="0">
              <a:buNone/>
              <a:defRPr sz="224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BEDEE1-B433-476D-B0A1-D7A2EE3BF22D}" type="datetimeFigureOut">
              <a:rPr lang="ko-KR" altLang="en-US" smtClean="0"/>
              <a:t>2024-01-22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340DB1-8C14-4AE9-A1FD-9E998188AE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04150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80110" y="2555875"/>
            <a:ext cx="5440680" cy="6091873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80810" y="2555875"/>
            <a:ext cx="5440680" cy="6091873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BEDEE1-B433-476D-B0A1-D7A2EE3BF22D}" type="datetimeFigureOut">
              <a:rPr lang="ko-KR" altLang="en-US" smtClean="0"/>
              <a:t>2024-01-22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340DB1-8C14-4AE9-A1FD-9E998188AE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86230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1777" y="511177"/>
            <a:ext cx="11041380" cy="1855788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1779" y="2353628"/>
            <a:ext cx="5415676" cy="1153477"/>
          </a:xfrm>
        </p:spPr>
        <p:txBody>
          <a:bodyPr anchor="b"/>
          <a:lstStyle>
            <a:lvl1pPr marL="0" indent="0">
              <a:buNone/>
              <a:defRPr sz="3360" b="1"/>
            </a:lvl1pPr>
            <a:lvl2pPr marL="640080" indent="0">
              <a:buNone/>
              <a:defRPr sz="2800" b="1"/>
            </a:lvl2pPr>
            <a:lvl3pPr marL="1280160" indent="0">
              <a:buNone/>
              <a:defRPr sz="2520" b="1"/>
            </a:lvl3pPr>
            <a:lvl4pPr marL="1920240" indent="0">
              <a:buNone/>
              <a:defRPr sz="2240" b="1"/>
            </a:lvl4pPr>
            <a:lvl5pPr marL="2560320" indent="0">
              <a:buNone/>
              <a:defRPr sz="2240" b="1"/>
            </a:lvl5pPr>
            <a:lvl6pPr marL="3200400" indent="0">
              <a:buNone/>
              <a:defRPr sz="2240" b="1"/>
            </a:lvl6pPr>
            <a:lvl7pPr marL="3840480" indent="0">
              <a:buNone/>
              <a:defRPr sz="2240" b="1"/>
            </a:lvl7pPr>
            <a:lvl8pPr marL="4480560" indent="0">
              <a:buNone/>
              <a:defRPr sz="2240" b="1"/>
            </a:lvl8pPr>
            <a:lvl9pPr marL="5120640" indent="0">
              <a:buNone/>
              <a:defRPr sz="224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81779" y="3507105"/>
            <a:ext cx="5415676" cy="5158423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80811" y="2353628"/>
            <a:ext cx="5442347" cy="1153477"/>
          </a:xfrm>
        </p:spPr>
        <p:txBody>
          <a:bodyPr anchor="b"/>
          <a:lstStyle>
            <a:lvl1pPr marL="0" indent="0">
              <a:buNone/>
              <a:defRPr sz="3360" b="1"/>
            </a:lvl1pPr>
            <a:lvl2pPr marL="640080" indent="0">
              <a:buNone/>
              <a:defRPr sz="2800" b="1"/>
            </a:lvl2pPr>
            <a:lvl3pPr marL="1280160" indent="0">
              <a:buNone/>
              <a:defRPr sz="2520" b="1"/>
            </a:lvl3pPr>
            <a:lvl4pPr marL="1920240" indent="0">
              <a:buNone/>
              <a:defRPr sz="2240" b="1"/>
            </a:lvl4pPr>
            <a:lvl5pPr marL="2560320" indent="0">
              <a:buNone/>
              <a:defRPr sz="2240" b="1"/>
            </a:lvl5pPr>
            <a:lvl6pPr marL="3200400" indent="0">
              <a:buNone/>
              <a:defRPr sz="2240" b="1"/>
            </a:lvl6pPr>
            <a:lvl7pPr marL="3840480" indent="0">
              <a:buNone/>
              <a:defRPr sz="2240" b="1"/>
            </a:lvl7pPr>
            <a:lvl8pPr marL="4480560" indent="0">
              <a:buNone/>
              <a:defRPr sz="2240" b="1"/>
            </a:lvl8pPr>
            <a:lvl9pPr marL="5120640" indent="0">
              <a:buNone/>
              <a:defRPr sz="224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80811" y="3507105"/>
            <a:ext cx="5442347" cy="5158423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BEDEE1-B433-476D-B0A1-D7A2EE3BF22D}" type="datetimeFigureOut">
              <a:rPr lang="ko-KR" altLang="en-US" smtClean="0"/>
              <a:t>2024-01-22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340DB1-8C14-4AE9-A1FD-9E998188AE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62154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BEDEE1-B433-476D-B0A1-D7A2EE3BF22D}" type="datetimeFigureOut">
              <a:rPr lang="ko-KR" altLang="en-US" smtClean="0"/>
              <a:t>2024-01-22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340DB1-8C14-4AE9-A1FD-9E998188AE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62036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BEDEE1-B433-476D-B0A1-D7A2EE3BF22D}" type="datetimeFigureOut">
              <a:rPr lang="ko-KR" altLang="en-US" smtClean="0"/>
              <a:t>2024-01-22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340DB1-8C14-4AE9-A1FD-9E998188AE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26192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1778" y="640080"/>
            <a:ext cx="4128849" cy="2240280"/>
          </a:xfrm>
        </p:spPr>
        <p:txBody>
          <a:bodyPr anchor="b"/>
          <a:lstStyle>
            <a:lvl1pPr>
              <a:defRPr sz="448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42347" y="1382397"/>
            <a:ext cx="6480810" cy="6823075"/>
          </a:xfrm>
        </p:spPr>
        <p:txBody>
          <a:bodyPr/>
          <a:lstStyle>
            <a:lvl1pPr>
              <a:defRPr sz="4480"/>
            </a:lvl1pPr>
            <a:lvl2pPr>
              <a:defRPr sz="3920"/>
            </a:lvl2pPr>
            <a:lvl3pPr>
              <a:defRPr sz="3360"/>
            </a:lvl3pPr>
            <a:lvl4pPr>
              <a:defRPr sz="2800"/>
            </a:lvl4pPr>
            <a:lvl5pPr>
              <a:defRPr sz="2800"/>
            </a:lvl5pPr>
            <a:lvl6pPr>
              <a:defRPr sz="2800"/>
            </a:lvl6pPr>
            <a:lvl7pPr>
              <a:defRPr sz="2800"/>
            </a:lvl7pPr>
            <a:lvl8pPr>
              <a:defRPr sz="2800"/>
            </a:lvl8pPr>
            <a:lvl9pPr>
              <a:defRPr sz="28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1778" y="2880360"/>
            <a:ext cx="4128849" cy="5336223"/>
          </a:xfrm>
        </p:spPr>
        <p:txBody>
          <a:bodyPr/>
          <a:lstStyle>
            <a:lvl1pPr marL="0" indent="0">
              <a:buNone/>
              <a:defRPr sz="2240"/>
            </a:lvl1pPr>
            <a:lvl2pPr marL="640080" indent="0">
              <a:buNone/>
              <a:defRPr sz="1960"/>
            </a:lvl2pPr>
            <a:lvl3pPr marL="1280160" indent="0">
              <a:buNone/>
              <a:defRPr sz="1680"/>
            </a:lvl3pPr>
            <a:lvl4pPr marL="1920240" indent="0">
              <a:buNone/>
              <a:defRPr sz="1400"/>
            </a:lvl4pPr>
            <a:lvl5pPr marL="2560320" indent="0">
              <a:buNone/>
              <a:defRPr sz="1400"/>
            </a:lvl5pPr>
            <a:lvl6pPr marL="3200400" indent="0">
              <a:buNone/>
              <a:defRPr sz="1400"/>
            </a:lvl6pPr>
            <a:lvl7pPr marL="3840480" indent="0">
              <a:buNone/>
              <a:defRPr sz="1400"/>
            </a:lvl7pPr>
            <a:lvl8pPr marL="4480560" indent="0">
              <a:buNone/>
              <a:defRPr sz="1400"/>
            </a:lvl8pPr>
            <a:lvl9pPr marL="5120640" indent="0">
              <a:buNone/>
              <a:defRPr sz="14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BEDEE1-B433-476D-B0A1-D7A2EE3BF22D}" type="datetimeFigureOut">
              <a:rPr lang="ko-KR" altLang="en-US" smtClean="0"/>
              <a:t>2024-01-22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340DB1-8C14-4AE9-A1FD-9E998188AE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83816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1778" y="640080"/>
            <a:ext cx="4128849" cy="2240280"/>
          </a:xfrm>
        </p:spPr>
        <p:txBody>
          <a:bodyPr anchor="b"/>
          <a:lstStyle>
            <a:lvl1pPr>
              <a:defRPr sz="448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42347" y="1382397"/>
            <a:ext cx="6480810" cy="6823075"/>
          </a:xfrm>
        </p:spPr>
        <p:txBody>
          <a:bodyPr anchor="t"/>
          <a:lstStyle>
            <a:lvl1pPr marL="0" indent="0">
              <a:buNone/>
              <a:defRPr sz="4480"/>
            </a:lvl1pPr>
            <a:lvl2pPr marL="640080" indent="0">
              <a:buNone/>
              <a:defRPr sz="3920"/>
            </a:lvl2pPr>
            <a:lvl3pPr marL="1280160" indent="0">
              <a:buNone/>
              <a:defRPr sz="3360"/>
            </a:lvl3pPr>
            <a:lvl4pPr marL="1920240" indent="0">
              <a:buNone/>
              <a:defRPr sz="2800"/>
            </a:lvl4pPr>
            <a:lvl5pPr marL="2560320" indent="0">
              <a:buNone/>
              <a:defRPr sz="2800"/>
            </a:lvl5pPr>
            <a:lvl6pPr marL="3200400" indent="0">
              <a:buNone/>
              <a:defRPr sz="2800"/>
            </a:lvl6pPr>
            <a:lvl7pPr marL="3840480" indent="0">
              <a:buNone/>
              <a:defRPr sz="2800"/>
            </a:lvl7pPr>
            <a:lvl8pPr marL="4480560" indent="0">
              <a:buNone/>
              <a:defRPr sz="2800"/>
            </a:lvl8pPr>
            <a:lvl9pPr marL="5120640" indent="0">
              <a:buNone/>
              <a:defRPr sz="28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1778" y="2880360"/>
            <a:ext cx="4128849" cy="5336223"/>
          </a:xfrm>
        </p:spPr>
        <p:txBody>
          <a:bodyPr/>
          <a:lstStyle>
            <a:lvl1pPr marL="0" indent="0">
              <a:buNone/>
              <a:defRPr sz="2240"/>
            </a:lvl1pPr>
            <a:lvl2pPr marL="640080" indent="0">
              <a:buNone/>
              <a:defRPr sz="1960"/>
            </a:lvl2pPr>
            <a:lvl3pPr marL="1280160" indent="0">
              <a:buNone/>
              <a:defRPr sz="1680"/>
            </a:lvl3pPr>
            <a:lvl4pPr marL="1920240" indent="0">
              <a:buNone/>
              <a:defRPr sz="1400"/>
            </a:lvl4pPr>
            <a:lvl5pPr marL="2560320" indent="0">
              <a:buNone/>
              <a:defRPr sz="1400"/>
            </a:lvl5pPr>
            <a:lvl6pPr marL="3200400" indent="0">
              <a:buNone/>
              <a:defRPr sz="1400"/>
            </a:lvl6pPr>
            <a:lvl7pPr marL="3840480" indent="0">
              <a:buNone/>
              <a:defRPr sz="1400"/>
            </a:lvl7pPr>
            <a:lvl8pPr marL="4480560" indent="0">
              <a:buNone/>
              <a:defRPr sz="1400"/>
            </a:lvl8pPr>
            <a:lvl9pPr marL="5120640" indent="0">
              <a:buNone/>
              <a:defRPr sz="14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BEDEE1-B433-476D-B0A1-D7A2EE3BF22D}" type="datetimeFigureOut">
              <a:rPr lang="ko-KR" altLang="en-US" smtClean="0"/>
              <a:t>2024-01-22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340DB1-8C14-4AE9-A1FD-9E998188AE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80380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80110" y="511177"/>
            <a:ext cx="11041380" cy="1855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0110" y="2555875"/>
            <a:ext cx="11041380" cy="60918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0110" y="8898892"/>
            <a:ext cx="2880360" cy="511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8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3BEDEE1-B433-476D-B0A1-D7A2EE3BF22D}" type="datetimeFigureOut">
              <a:rPr lang="ko-KR" altLang="en-US" smtClean="0"/>
              <a:t>2024-01-22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240530" y="8898892"/>
            <a:ext cx="4320540" cy="511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8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041130" y="8898892"/>
            <a:ext cx="2880360" cy="511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8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2340DB1-8C14-4AE9-A1FD-9E998188AE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28832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280160" rtl="0" eaLnBrk="1" latinLnBrk="1" hangingPunct="1">
        <a:lnSpc>
          <a:spcPct val="90000"/>
        </a:lnSpc>
        <a:spcBef>
          <a:spcPct val="0"/>
        </a:spcBef>
        <a:buNone/>
        <a:defRPr sz="616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20040" indent="-320040" algn="l" defTabSz="1280160" rtl="0" eaLnBrk="1" latinLnBrk="1" hangingPunct="1">
        <a:lnSpc>
          <a:spcPct val="90000"/>
        </a:lnSpc>
        <a:spcBef>
          <a:spcPts val="1400"/>
        </a:spcBef>
        <a:buFont typeface="Arial" panose="020B0604020202020204" pitchFamily="34" charset="0"/>
        <a:buChar char="•"/>
        <a:defRPr sz="3920" kern="1200">
          <a:solidFill>
            <a:schemeClr val="tx1"/>
          </a:solidFill>
          <a:latin typeface="+mn-lt"/>
          <a:ea typeface="+mn-ea"/>
          <a:cs typeface="+mn-cs"/>
        </a:defRPr>
      </a:lvl1pPr>
      <a:lvl2pPr marL="960120" indent="-320040" algn="l" defTabSz="1280160" rtl="0" eaLnBrk="1" latinLnBrk="1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2pPr>
      <a:lvl3pPr marL="1600200" indent="-320040" algn="l" defTabSz="1280160" rtl="0" eaLnBrk="1" latinLnBrk="1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2240280" indent="-320040" algn="l" defTabSz="1280160" rtl="0" eaLnBrk="1" latinLnBrk="1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4pPr>
      <a:lvl5pPr marL="2880360" indent="-320040" algn="l" defTabSz="1280160" rtl="0" eaLnBrk="1" latinLnBrk="1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5pPr>
      <a:lvl6pPr marL="3520440" indent="-320040" algn="l" defTabSz="1280160" rtl="0" eaLnBrk="1" latinLnBrk="1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6pPr>
      <a:lvl7pPr marL="4160520" indent="-320040" algn="l" defTabSz="1280160" rtl="0" eaLnBrk="1" latinLnBrk="1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indent="-320040" algn="l" defTabSz="1280160" rtl="0" eaLnBrk="1" latinLnBrk="1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8pPr>
      <a:lvl9pPr marL="5440680" indent="-320040" algn="l" defTabSz="1280160" rtl="0" eaLnBrk="1" latinLnBrk="1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80160" rtl="0" eaLnBrk="1" latinLnBrk="1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algn="l" defTabSz="1280160" rtl="0" eaLnBrk="1" latinLnBrk="1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2pPr>
      <a:lvl3pPr marL="1280160" algn="l" defTabSz="1280160" rtl="0" eaLnBrk="1" latinLnBrk="1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algn="l" defTabSz="1280160" rtl="0" eaLnBrk="1" latinLnBrk="1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4pPr>
      <a:lvl5pPr marL="2560320" algn="l" defTabSz="1280160" rtl="0" eaLnBrk="1" latinLnBrk="1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5pPr>
      <a:lvl6pPr marL="3200400" algn="l" defTabSz="1280160" rtl="0" eaLnBrk="1" latinLnBrk="1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6pPr>
      <a:lvl7pPr marL="3840480" algn="l" defTabSz="1280160" rtl="0" eaLnBrk="1" latinLnBrk="1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7pPr>
      <a:lvl8pPr marL="4480560" algn="l" defTabSz="1280160" rtl="0" eaLnBrk="1" latinLnBrk="1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8pPr>
      <a:lvl9pPr marL="5120640" algn="l" defTabSz="1280160" rtl="0" eaLnBrk="1" latinLnBrk="1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7470F0F8-1AB5-43BB-0231-70290AF1A0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607732"/>
            <a:ext cx="7262514" cy="412165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6FA6CDE-23B3-1321-F145-731843C531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3647" y="5052050"/>
            <a:ext cx="7940052" cy="4466279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6884C9C3-4737-3BFE-D532-08DECF0D61E8}"/>
              </a:ext>
            </a:extLst>
          </p:cNvPr>
          <p:cNvSpPr/>
          <p:nvPr/>
        </p:nvSpPr>
        <p:spPr>
          <a:xfrm>
            <a:off x="152400" y="219075"/>
            <a:ext cx="4667250" cy="2462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err="1">
                <a:solidFill>
                  <a:schemeClr val="tx1"/>
                </a:solidFill>
              </a:rPr>
              <a:t>메인페이지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자유형: 도형 17">
            <a:extLst>
              <a:ext uri="{FF2B5EF4-FFF2-40B4-BE49-F238E27FC236}">
                <a16:creationId xmlns:a16="http://schemas.microsoft.com/office/drawing/2014/main" id="{626D5C13-9CFA-78E0-BCAD-95FEE4F3DE1F}"/>
              </a:ext>
            </a:extLst>
          </p:cNvPr>
          <p:cNvSpPr/>
          <p:nvPr/>
        </p:nvSpPr>
        <p:spPr>
          <a:xfrm>
            <a:off x="2141220" y="1196340"/>
            <a:ext cx="3253740" cy="3208020"/>
          </a:xfrm>
          <a:custGeom>
            <a:avLst/>
            <a:gdLst>
              <a:gd name="connsiteX0" fmla="*/ 1539240 w 3253740"/>
              <a:gd name="connsiteY0" fmla="*/ 60960 h 3208020"/>
              <a:gd name="connsiteX1" fmla="*/ 1424940 w 3253740"/>
              <a:gd name="connsiteY1" fmla="*/ 617220 h 3208020"/>
              <a:gd name="connsiteX2" fmla="*/ 0 w 3253740"/>
              <a:gd name="connsiteY2" fmla="*/ 2484120 h 3208020"/>
              <a:gd name="connsiteX3" fmla="*/ 960120 w 3253740"/>
              <a:gd name="connsiteY3" fmla="*/ 3208020 h 3208020"/>
              <a:gd name="connsiteX4" fmla="*/ 3215640 w 3253740"/>
              <a:gd name="connsiteY4" fmla="*/ 2011680 h 3208020"/>
              <a:gd name="connsiteX5" fmla="*/ 3253740 w 3253740"/>
              <a:gd name="connsiteY5" fmla="*/ 800100 h 3208020"/>
              <a:gd name="connsiteX6" fmla="*/ 1935480 w 3253740"/>
              <a:gd name="connsiteY6" fmla="*/ 0 h 3208020"/>
              <a:gd name="connsiteX7" fmla="*/ 1584960 w 3253740"/>
              <a:gd name="connsiteY7" fmla="*/ 38100 h 3208020"/>
              <a:gd name="connsiteX8" fmla="*/ 1714500 w 3253740"/>
              <a:gd name="connsiteY8" fmla="*/ 259080 h 3208020"/>
              <a:gd name="connsiteX9" fmla="*/ 1607820 w 3253740"/>
              <a:gd name="connsiteY9" fmla="*/ 198120 h 3208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253740" h="3208020">
                <a:moveTo>
                  <a:pt x="1539240" y="60960"/>
                </a:moveTo>
                <a:lnTo>
                  <a:pt x="1424940" y="617220"/>
                </a:lnTo>
                <a:lnTo>
                  <a:pt x="0" y="2484120"/>
                </a:lnTo>
                <a:lnTo>
                  <a:pt x="960120" y="3208020"/>
                </a:lnTo>
                <a:lnTo>
                  <a:pt x="3215640" y="2011680"/>
                </a:lnTo>
                <a:lnTo>
                  <a:pt x="3253740" y="800100"/>
                </a:lnTo>
                <a:lnTo>
                  <a:pt x="1935480" y="0"/>
                </a:lnTo>
                <a:lnTo>
                  <a:pt x="1584960" y="38100"/>
                </a:lnTo>
                <a:lnTo>
                  <a:pt x="1714500" y="259080"/>
                </a:lnTo>
                <a:lnTo>
                  <a:pt x="1607820" y="198120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CEE8565-66B0-DF35-DC62-F1DDE4BE36F1}"/>
              </a:ext>
            </a:extLst>
          </p:cNvPr>
          <p:cNvSpPr/>
          <p:nvPr/>
        </p:nvSpPr>
        <p:spPr>
          <a:xfrm>
            <a:off x="7685469" y="607732"/>
            <a:ext cx="5174854" cy="2462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buAutoNum type="arabicPeriod"/>
            </a:pPr>
            <a:r>
              <a:rPr lang="ko-KR" altLang="en-US" dirty="0">
                <a:solidFill>
                  <a:schemeClr val="tx1"/>
                </a:solidFill>
              </a:rPr>
              <a:t>로고 변경 및 문구 삭제</a:t>
            </a:r>
            <a:endParaRPr lang="en-US" altLang="ko-KR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solidFill>
                  <a:schemeClr val="tx1"/>
                </a:solidFill>
              </a:rPr>
              <a:t>상세 데이터 부분</a:t>
            </a:r>
            <a:br>
              <a:rPr lang="en-US" altLang="ko-KR" dirty="0">
                <a:solidFill>
                  <a:schemeClr val="tx1"/>
                </a:solidFill>
              </a:rPr>
            </a:br>
            <a:r>
              <a:rPr lang="en-US" altLang="ko-KR" dirty="0">
                <a:solidFill>
                  <a:schemeClr val="tx1"/>
                </a:solidFill>
              </a:rPr>
              <a:t>- </a:t>
            </a:r>
            <a:r>
              <a:rPr lang="ko-KR" altLang="en-US" dirty="0">
                <a:solidFill>
                  <a:schemeClr val="tx1"/>
                </a:solidFill>
              </a:rPr>
              <a:t>문자 색상 변경</a:t>
            </a:r>
            <a:r>
              <a:rPr lang="en-US" altLang="ko-KR" dirty="0">
                <a:solidFill>
                  <a:schemeClr val="tx1"/>
                </a:solidFill>
              </a:rPr>
              <a:t>(5</a:t>
            </a:r>
            <a:r>
              <a:rPr lang="ko-KR" altLang="en-US" dirty="0">
                <a:solidFill>
                  <a:schemeClr val="tx1"/>
                </a:solidFill>
              </a:rPr>
              <a:t>개 테마 전부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br>
              <a:rPr lang="en-US" altLang="ko-KR" dirty="0">
                <a:solidFill>
                  <a:schemeClr val="tx1"/>
                </a:solidFill>
              </a:rPr>
            </a:br>
            <a:r>
              <a:rPr lang="en-US" altLang="ko-KR" dirty="0">
                <a:solidFill>
                  <a:schemeClr val="tx1"/>
                </a:solidFill>
              </a:rPr>
              <a:t>- </a:t>
            </a:r>
            <a:r>
              <a:rPr lang="ko-KR" altLang="en-US" dirty="0">
                <a:solidFill>
                  <a:schemeClr val="tx1"/>
                </a:solidFill>
              </a:rPr>
              <a:t>아이콘 및 그래프 색상 변경</a:t>
            </a:r>
            <a:r>
              <a:rPr lang="en-US" altLang="ko-KR" dirty="0">
                <a:solidFill>
                  <a:schemeClr val="tx1"/>
                </a:solidFill>
              </a:rPr>
              <a:t> (5</a:t>
            </a:r>
            <a:r>
              <a:rPr lang="ko-KR" altLang="en-US" dirty="0">
                <a:solidFill>
                  <a:schemeClr val="tx1"/>
                </a:solidFill>
              </a:rPr>
              <a:t>개 테마 전부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br>
              <a:rPr lang="en-US" altLang="ko-KR" dirty="0">
                <a:solidFill>
                  <a:schemeClr val="tx1"/>
                </a:solidFill>
              </a:rPr>
            </a:br>
            <a:r>
              <a:rPr lang="en-US" altLang="ko-KR" dirty="0">
                <a:solidFill>
                  <a:schemeClr val="tx1"/>
                </a:solidFill>
              </a:rPr>
              <a:t>- </a:t>
            </a:r>
            <a:r>
              <a:rPr lang="ko-KR" altLang="en-US" dirty="0">
                <a:solidFill>
                  <a:schemeClr val="tx1"/>
                </a:solidFill>
              </a:rPr>
              <a:t>차트에 마우스 </a:t>
            </a:r>
            <a:r>
              <a:rPr lang="ko-KR" altLang="en-US" dirty="0" err="1">
                <a:solidFill>
                  <a:schemeClr val="tx1"/>
                </a:solidFill>
              </a:rPr>
              <a:t>호버</a:t>
            </a:r>
            <a:r>
              <a:rPr lang="ko-KR" altLang="en-US" dirty="0">
                <a:solidFill>
                  <a:schemeClr val="tx1"/>
                </a:solidFill>
              </a:rPr>
              <a:t> 시 상세 데이터 표시</a:t>
            </a:r>
            <a:endParaRPr lang="en-US" altLang="ko-KR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solidFill>
                  <a:schemeClr val="tx1"/>
                </a:solidFill>
              </a:rPr>
              <a:t>일자리 상황판 부분</a:t>
            </a:r>
            <a:br>
              <a:rPr lang="en-US" altLang="ko-KR" dirty="0">
                <a:solidFill>
                  <a:schemeClr val="tx1"/>
                </a:solidFill>
              </a:rPr>
            </a:br>
            <a:r>
              <a:rPr lang="en-US" altLang="ko-KR" dirty="0">
                <a:solidFill>
                  <a:schemeClr val="tx1"/>
                </a:solidFill>
              </a:rPr>
              <a:t>- </a:t>
            </a:r>
            <a:r>
              <a:rPr lang="ko-KR" altLang="en-US" dirty="0">
                <a:solidFill>
                  <a:schemeClr val="tx1"/>
                </a:solidFill>
              </a:rPr>
              <a:t>아이콘 색상 변경</a:t>
            </a:r>
            <a:br>
              <a:rPr lang="en-US" altLang="ko-KR" dirty="0">
                <a:solidFill>
                  <a:schemeClr val="tx1"/>
                </a:solidFill>
              </a:rPr>
            </a:br>
            <a:r>
              <a:rPr lang="en-US" altLang="ko-KR" dirty="0">
                <a:solidFill>
                  <a:schemeClr val="tx1"/>
                </a:solidFill>
              </a:rPr>
              <a:t>- </a:t>
            </a:r>
            <a:r>
              <a:rPr lang="ko-KR" altLang="en-US" dirty="0">
                <a:solidFill>
                  <a:schemeClr val="tx1"/>
                </a:solidFill>
              </a:rPr>
              <a:t>문자 색상 변경</a:t>
            </a:r>
            <a:endParaRPr lang="en-US" altLang="ko-KR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solidFill>
                  <a:schemeClr val="tx1"/>
                </a:solidFill>
              </a:rPr>
              <a:t>문자 및 색상 변경</a:t>
            </a:r>
            <a:endParaRPr lang="en-US" altLang="ko-KR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solidFill>
                  <a:schemeClr val="tx1"/>
                </a:solidFill>
              </a:rPr>
              <a:t>문자 색상 변경</a:t>
            </a:r>
            <a:endParaRPr lang="en-US" altLang="ko-KR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solidFill>
                  <a:schemeClr val="tx1"/>
                </a:solidFill>
              </a:rPr>
              <a:t>범례 위치 이동</a:t>
            </a:r>
            <a:endParaRPr lang="en-US" altLang="ko-KR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solidFill>
                  <a:schemeClr val="tx1"/>
                </a:solidFill>
              </a:rPr>
              <a:t>문자 색상 및 아이콘 색상 변경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카드뉴스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미디어 시흥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</a:p>
          <a:p>
            <a:pPr marL="342900" indent="-342900">
              <a:buAutoNum type="arabicPeriod"/>
            </a:pPr>
            <a:r>
              <a:rPr lang="ko-KR" altLang="en-US" dirty="0">
                <a:solidFill>
                  <a:schemeClr val="tx1"/>
                </a:solidFill>
              </a:rPr>
              <a:t>홍보영상 부분 변경</a:t>
            </a:r>
            <a:endParaRPr lang="en-US" altLang="ko-KR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solidFill>
                  <a:schemeClr val="tx1"/>
                </a:solidFill>
              </a:rPr>
              <a:t>아이콘 및 문자 색상변경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하단 아이콘 및 문자 크기 변경</a:t>
            </a:r>
            <a:endParaRPr lang="en-US" altLang="ko-KR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E04B2AA7-199A-425D-941D-1A6927D045E4}"/>
              </a:ext>
            </a:extLst>
          </p:cNvPr>
          <p:cNvSpPr/>
          <p:nvPr/>
        </p:nvSpPr>
        <p:spPr>
          <a:xfrm>
            <a:off x="78280" y="564409"/>
            <a:ext cx="208955" cy="20895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1</a:t>
            </a:r>
            <a:endParaRPr lang="ko-KR" altLang="en-US" sz="8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1508A3D-7A08-1C7D-3FFA-BA902903F618}"/>
              </a:ext>
            </a:extLst>
          </p:cNvPr>
          <p:cNvSpPr/>
          <p:nvPr/>
        </p:nvSpPr>
        <p:spPr>
          <a:xfrm>
            <a:off x="237173" y="771050"/>
            <a:ext cx="784383" cy="175300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E5EDEF44-C1A2-4C63-6804-ABB5EBD96EAA}"/>
              </a:ext>
            </a:extLst>
          </p:cNvPr>
          <p:cNvSpPr/>
          <p:nvPr/>
        </p:nvSpPr>
        <p:spPr>
          <a:xfrm>
            <a:off x="99410" y="987385"/>
            <a:ext cx="208955" cy="20895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2</a:t>
            </a:r>
            <a:endParaRPr lang="ko-KR" altLang="en-US" sz="800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CA9C917-588E-93EE-FFD7-89A9D376D688}"/>
              </a:ext>
            </a:extLst>
          </p:cNvPr>
          <p:cNvSpPr/>
          <p:nvPr/>
        </p:nvSpPr>
        <p:spPr>
          <a:xfrm>
            <a:off x="287235" y="1088770"/>
            <a:ext cx="1744857" cy="1425830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EC07ECE-DE32-BF84-47CD-4C015539DFDA}"/>
              </a:ext>
            </a:extLst>
          </p:cNvPr>
          <p:cNvSpPr/>
          <p:nvPr/>
        </p:nvSpPr>
        <p:spPr>
          <a:xfrm>
            <a:off x="396363" y="1340831"/>
            <a:ext cx="1578487" cy="294782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27C84D8D-2F04-0AA8-A896-BF9543D48C9C}"/>
              </a:ext>
            </a:extLst>
          </p:cNvPr>
          <p:cNvSpPr/>
          <p:nvPr/>
        </p:nvSpPr>
        <p:spPr>
          <a:xfrm>
            <a:off x="396363" y="1679448"/>
            <a:ext cx="1578487" cy="778002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ADC2937F-71CC-629D-2028-C593067E521F}"/>
              </a:ext>
            </a:extLst>
          </p:cNvPr>
          <p:cNvSpPr/>
          <p:nvPr/>
        </p:nvSpPr>
        <p:spPr>
          <a:xfrm>
            <a:off x="287235" y="2557922"/>
            <a:ext cx="1744857" cy="1944227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FC43F573-EAA3-931C-0241-7929EE87C5D2}"/>
              </a:ext>
            </a:extLst>
          </p:cNvPr>
          <p:cNvSpPr/>
          <p:nvPr/>
        </p:nvSpPr>
        <p:spPr>
          <a:xfrm>
            <a:off x="99410" y="2552542"/>
            <a:ext cx="208955" cy="20895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3</a:t>
            </a:r>
            <a:endParaRPr lang="ko-KR" altLang="en-US" sz="800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D5340F24-EEF5-7721-9977-2CE1B802677D}"/>
              </a:ext>
            </a:extLst>
          </p:cNvPr>
          <p:cNvSpPr/>
          <p:nvPr/>
        </p:nvSpPr>
        <p:spPr>
          <a:xfrm>
            <a:off x="2117275" y="1093812"/>
            <a:ext cx="1406101" cy="466540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C96288F1-0C27-41DA-5FA9-1A7E68E03E5F}"/>
              </a:ext>
            </a:extLst>
          </p:cNvPr>
          <p:cNvSpPr/>
          <p:nvPr/>
        </p:nvSpPr>
        <p:spPr>
          <a:xfrm>
            <a:off x="2070463" y="871310"/>
            <a:ext cx="208955" cy="20895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4</a:t>
            </a:r>
            <a:endParaRPr lang="ko-KR" altLang="en-US" sz="800" dirty="0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F2529F17-A804-E566-B956-068489F4D1EB}"/>
              </a:ext>
            </a:extLst>
          </p:cNvPr>
          <p:cNvSpPr/>
          <p:nvPr/>
        </p:nvSpPr>
        <p:spPr>
          <a:xfrm>
            <a:off x="2117275" y="1635612"/>
            <a:ext cx="927929" cy="821837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E6BDDF58-5D6F-4D72-72B8-61A30A9D69F7}"/>
              </a:ext>
            </a:extLst>
          </p:cNvPr>
          <p:cNvSpPr/>
          <p:nvPr/>
        </p:nvSpPr>
        <p:spPr>
          <a:xfrm>
            <a:off x="2024770" y="1531134"/>
            <a:ext cx="208955" cy="20895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5</a:t>
            </a:r>
            <a:endParaRPr lang="ko-KR" altLang="en-US" sz="800" dirty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484AF317-0F9E-A0A8-24E2-BD1E5971B897}"/>
              </a:ext>
            </a:extLst>
          </p:cNvPr>
          <p:cNvSpPr/>
          <p:nvPr/>
        </p:nvSpPr>
        <p:spPr>
          <a:xfrm>
            <a:off x="4499170" y="1191598"/>
            <a:ext cx="927929" cy="149234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72A150E7-79EA-0D50-CC08-EE5C587DD125}"/>
              </a:ext>
            </a:extLst>
          </p:cNvPr>
          <p:cNvSpPr/>
          <p:nvPr/>
        </p:nvSpPr>
        <p:spPr>
          <a:xfrm>
            <a:off x="4286407" y="1018297"/>
            <a:ext cx="208955" cy="20895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6</a:t>
            </a:r>
            <a:endParaRPr lang="ko-KR" altLang="en-US" sz="800" dirty="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D328516B-7510-7019-368A-63C5D7505C2E}"/>
              </a:ext>
            </a:extLst>
          </p:cNvPr>
          <p:cNvSpPr/>
          <p:nvPr/>
        </p:nvSpPr>
        <p:spPr>
          <a:xfrm>
            <a:off x="5546169" y="1078018"/>
            <a:ext cx="1737281" cy="884132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30C2D3DC-DD00-3609-4F73-31ABF56C042C}"/>
              </a:ext>
            </a:extLst>
          </p:cNvPr>
          <p:cNvSpPr/>
          <p:nvPr/>
        </p:nvSpPr>
        <p:spPr>
          <a:xfrm>
            <a:off x="5441691" y="902331"/>
            <a:ext cx="208955" cy="20895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7</a:t>
            </a:r>
            <a:endParaRPr lang="ko-KR" altLang="en-US" sz="800" dirty="0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E931A1D2-C92F-26B3-D1EF-5A3C37579B57}"/>
              </a:ext>
            </a:extLst>
          </p:cNvPr>
          <p:cNvSpPr/>
          <p:nvPr/>
        </p:nvSpPr>
        <p:spPr>
          <a:xfrm>
            <a:off x="5546169" y="2068449"/>
            <a:ext cx="1737281" cy="1046226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769F419E-9656-203D-46B9-670A43327795}"/>
              </a:ext>
            </a:extLst>
          </p:cNvPr>
          <p:cNvSpPr/>
          <p:nvPr/>
        </p:nvSpPr>
        <p:spPr>
          <a:xfrm>
            <a:off x="5366087" y="1985545"/>
            <a:ext cx="208955" cy="20895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8</a:t>
            </a:r>
            <a:endParaRPr lang="ko-KR" altLang="en-US" sz="800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27EAEC36-76E8-C570-F8A9-84663A4E548B}"/>
              </a:ext>
            </a:extLst>
          </p:cNvPr>
          <p:cNvSpPr/>
          <p:nvPr/>
        </p:nvSpPr>
        <p:spPr>
          <a:xfrm>
            <a:off x="5546169" y="3174924"/>
            <a:ext cx="1737281" cy="1174826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5070796E-BC02-CD99-AFA6-1D0D7993E0C3}"/>
              </a:ext>
            </a:extLst>
          </p:cNvPr>
          <p:cNvSpPr/>
          <p:nvPr/>
        </p:nvSpPr>
        <p:spPr>
          <a:xfrm>
            <a:off x="5349606" y="3168167"/>
            <a:ext cx="208955" cy="20895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9</a:t>
            </a:r>
            <a:endParaRPr lang="ko-KR" altLang="en-US" sz="800" dirty="0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B84273AF-137C-7812-F7BB-7FE6F060593B}"/>
              </a:ext>
            </a:extLst>
          </p:cNvPr>
          <p:cNvSpPr/>
          <p:nvPr/>
        </p:nvSpPr>
        <p:spPr>
          <a:xfrm>
            <a:off x="5630624" y="4091697"/>
            <a:ext cx="1299585" cy="181474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383CC903-095A-BE5B-AF6E-C4D31698B1D6}"/>
              </a:ext>
            </a:extLst>
          </p:cNvPr>
          <p:cNvSpPr/>
          <p:nvPr/>
        </p:nvSpPr>
        <p:spPr>
          <a:xfrm>
            <a:off x="4601170" y="5051231"/>
            <a:ext cx="208955" cy="20895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1</a:t>
            </a:r>
            <a:endParaRPr lang="ko-KR" altLang="en-US" sz="800" dirty="0"/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D2365FFC-C936-06A6-781A-9445A596C230}"/>
              </a:ext>
            </a:extLst>
          </p:cNvPr>
          <p:cNvSpPr/>
          <p:nvPr/>
        </p:nvSpPr>
        <p:spPr>
          <a:xfrm>
            <a:off x="4630779" y="5509865"/>
            <a:ext cx="208955" cy="20895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2</a:t>
            </a:r>
            <a:endParaRPr lang="ko-KR" altLang="en-US" sz="800" dirty="0"/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B96426F0-E92A-BF45-62EA-5C0EB4B14B0A}"/>
              </a:ext>
            </a:extLst>
          </p:cNvPr>
          <p:cNvSpPr/>
          <p:nvPr/>
        </p:nvSpPr>
        <p:spPr>
          <a:xfrm>
            <a:off x="4627911" y="7022151"/>
            <a:ext cx="208955" cy="20895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3</a:t>
            </a:r>
            <a:endParaRPr lang="ko-KR" altLang="en-US" sz="800" dirty="0"/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7066FB9C-8F58-5447-D905-AA31F3665FB5}"/>
              </a:ext>
            </a:extLst>
          </p:cNvPr>
          <p:cNvSpPr/>
          <p:nvPr/>
        </p:nvSpPr>
        <p:spPr>
          <a:xfrm>
            <a:off x="6632938" y="5407987"/>
            <a:ext cx="208955" cy="20895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4</a:t>
            </a:r>
            <a:endParaRPr lang="ko-KR" altLang="en-US" sz="800" dirty="0"/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47FFC219-8544-C99B-2488-DDD64C51707B}"/>
              </a:ext>
            </a:extLst>
          </p:cNvPr>
          <p:cNvSpPr/>
          <p:nvPr/>
        </p:nvSpPr>
        <p:spPr>
          <a:xfrm>
            <a:off x="6632938" y="6055753"/>
            <a:ext cx="208955" cy="20895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5</a:t>
            </a:r>
            <a:endParaRPr lang="ko-KR" altLang="en-US" sz="800" dirty="0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F9505555-910E-DB86-5383-6B417007773B}"/>
              </a:ext>
            </a:extLst>
          </p:cNvPr>
          <p:cNvSpPr/>
          <p:nvPr/>
        </p:nvSpPr>
        <p:spPr>
          <a:xfrm>
            <a:off x="9620407" y="8713762"/>
            <a:ext cx="208955" cy="20895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6</a:t>
            </a:r>
            <a:endParaRPr lang="ko-KR" altLang="en-US" sz="800" dirty="0"/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EE78B2F1-EC14-6F8A-24F3-73425B734FF6}"/>
              </a:ext>
            </a:extLst>
          </p:cNvPr>
          <p:cNvSpPr/>
          <p:nvPr/>
        </p:nvSpPr>
        <p:spPr>
          <a:xfrm>
            <a:off x="10461366" y="5417558"/>
            <a:ext cx="208955" cy="20895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7</a:t>
            </a:r>
            <a:endParaRPr lang="ko-KR" altLang="en-US" sz="800" dirty="0"/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86175E62-4818-E710-3BF6-EB2F3949D229}"/>
              </a:ext>
            </a:extLst>
          </p:cNvPr>
          <p:cNvSpPr/>
          <p:nvPr/>
        </p:nvSpPr>
        <p:spPr>
          <a:xfrm>
            <a:off x="10461366" y="6690160"/>
            <a:ext cx="208955" cy="20895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8</a:t>
            </a:r>
            <a:endParaRPr lang="ko-KR" altLang="en-US" sz="800" dirty="0"/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6D29FB8A-9273-81BF-C5F6-B7290CB8B687}"/>
              </a:ext>
            </a:extLst>
          </p:cNvPr>
          <p:cNvSpPr/>
          <p:nvPr/>
        </p:nvSpPr>
        <p:spPr>
          <a:xfrm>
            <a:off x="10457876" y="7615607"/>
            <a:ext cx="208955" cy="20895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9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969206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7470F0F8-1AB5-43BB-0231-70290AF1A0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9575" y="610722"/>
            <a:ext cx="7248163" cy="411567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6FA6CDE-23B3-1321-F145-731843C531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53964" y="5220738"/>
            <a:ext cx="7098755" cy="3993049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6884C9C3-4737-3BFE-D532-08DECF0D61E8}"/>
              </a:ext>
            </a:extLst>
          </p:cNvPr>
          <p:cNvSpPr/>
          <p:nvPr/>
        </p:nvSpPr>
        <p:spPr>
          <a:xfrm>
            <a:off x="152400" y="219075"/>
            <a:ext cx="4667250" cy="2462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</a:rPr>
              <a:t>민원분석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CEE8565-66B0-DF35-DC62-F1DDE4BE36F1}"/>
              </a:ext>
            </a:extLst>
          </p:cNvPr>
          <p:cNvSpPr/>
          <p:nvPr/>
        </p:nvSpPr>
        <p:spPr>
          <a:xfrm>
            <a:off x="7685469" y="607732"/>
            <a:ext cx="4667250" cy="2462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buAutoNum type="arabicPeriod"/>
            </a:pPr>
            <a:r>
              <a:rPr lang="ko-KR" altLang="en-US" dirty="0">
                <a:solidFill>
                  <a:schemeClr val="tx1"/>
                </a:solidFill>
              </a:rPr>
              <a:t>글자 색상 변경</a:t>
            </a:r>
            <a:endParaRPr lang="en-US" altLang="ko-KR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solidFill>
                  <a:schemeClr val="tx1"/>
                </a:solidFill>
              </a:rPr>
              <a:t>일별 가장 많은 키워드 표시</a:t>
            </a:r>
            <a:endParaRPr lang="en-US" altLang="ko-KR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r>
              <a:rPr lang="en-US" altLang="ko-KR" dirty="0">
                <a:solidFill>
                  <a:schemeClr val="tx1"/>
                </a:solidFill>
              </a:rPr>
              <a:t>[TOP </a:t>
            </a:r>
            <a:r>
              <a:rPr lang="ko-KR" altLang="en-US" dirty="0">
                <a:solidFill>
                  <a:schemeClr val="tx1"/>
                </a:solidFill>
              </a:rPr>
              <a:t>키워드 목록</a:t>
            </a:r>
            <a:r>
              <a:rPr lang="en-US" altLang="ko-KR" dirty="0">
                <a:solidFill>
                  <a:schemeClr val="tx1"/>
                </a:solidFill>
              </a:rPr>
              <a:t>] </a:t>
            </a:r>
            <a:r>
              <a:rPr lang="ko-KR" altLang="en-US" dirty="0">
                <a:solidFill>
                  <a:schemeClr val="tx1"/>
                </a:solidFill>
              </a:rPr>
              <a:t>문구 줄 맞춤 필요</a:t>
            </a:r>
            <a:endParaRPr lang="en-US" altLang="ko-KR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solidFill>
                  <a:schemeClr val="tx1"/>
                </a:solidFill>
              </a:rPr>
              <a:t>차트 수정</a:t>
            </a:r>
            <a:br>
              <a:rPr lang="en-US" altLang="ko-KR" dirty="0">
                <a:solidFill>
                  <a:schemeClr val="tx1"/>
                </a:solidFill>
              </a:rPr>
            </a:br>
            <a:r>
              <a:rPr lang="en-US" altLang="ko-KR" dirty="0">
                <a:solidFill>
                  <a:schemeClr val="tx1"/>
                </a:solidFill>
              </a:rPr>
              <a:t>- </a:t>
            </a:r>
            <a:r>
              <a:rPr lang="ko-KR" altLang="en-US" dirty="0">
                <a:solidFill>
                  <a:schemeClr val="tx1"/>
                </a:solidFill>
              </a:rPr>
              <a:t>차트 색상 변경</a:t>
            </a:r>
            <a:br>
              <a:rPr lang="en-US" altLang="ko-KR" dirty="0">
                <a:solidFill>
                  <a:schemeClr val="tx1"/>
                </a:solidFill>
              </a:rPr>
            </a:br>
            <a:r>
              <a:rPr lang="en-US" altLang="ko-KR" dirty="0">
                <a:solidFill>
                  <a:schemeClr val="tx1"/>
                </a:solidFill>
              </a:rPr>
              <a:t>- </a:t>
            </a:r>
            <a:r>
              <a:rPr lang="ko-KR" altLang="en-US" dirty="0">
                <a:solidFill>
                  <a:schemeClr val="tx1"/>
                </a:solidFill>
              </a:rPr>
              <a:t>범례 중 최대값보다 조금 더 높은 값을 그래프 최대값으로 설정하여 그래프가 다 표현되게 해주세요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br>
              <a:rPr lang="en-US" altLang="ko-KR" dirty="0">
                <a:solidFill>
                  <a:schemeClr val="tx1"/>
                </a:solidFill>
              </a:rPr>
            </a:b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9BD83FC-6B63-A83B-5C0F-4933D2BDE9BB}"/>
              </a:ext>
            </a:extLst>
          </p:cNvPr>
          <p:cNvSpPr/>
          <p:nvPr/>
        </p:nvSpPr>
        <p:spPr>
          <a:xfrm>
            <a:off x="1893106" y="2075227"/>
            <a:ext cx="2691594" cy="195664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79E11081-2AC3-83A7-E441-900F9294094F}"/>
              </a:ext>
            </a:extLst>
          </p:cNvPr>
          <p:cNvSpPr/>
          <p:nvPr/>
        </p:nvSpPr>
        <p:spPr>
          <a:xfrm>
            <a:off x="7049208" y="6550568"/>
            <a:ext cx="208955" cy="20895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/>
              <a:t>1</a:t>
            </a:r>
            <a:endParaRPr lang="ko-KR" altLang="en-US" sz="800" dirty="0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8C146E77-11AF-E5D2-165D-7234711129D9}"/>
              </a:ext>
            </a:extLst>
          </p:cNvPr>
          <p:cNvSpPr/>
          <p:nvPr/>
        </p:nvSpPr>
        <p:spPr>
          <a:xfrm>
            <a:off x="1769199" y="1898045"/>
            <a:ext cx="208955" cy="20895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/>
              <a:t>1</a:t>
            </a:r>
            <a:endParaRPr lang="ko-KR" altLang="en-US" sz="800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A01094B5-A644-924D-0443-D1A42FA0AF46}"/>
              </a:ext>
            </a:extLst>
          </p:cNvPr>
          <p:cNvSpPr/>
          <p:nvPr/>
        </p:nvSpPr>
        <p:spPr>
          <a:xfrm>
            <a:off x="5097890" y="2166413"/>
            <a:ext cx="208955" cy="20895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/>
              <a:t>3</a:t>
            </a:r>
            <a:endParaRPr lang="ko-KR" altLang="en-US" sz="800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A8EF642-F22A-53DD-BFA1-C8514D8D2F2F}"/>
              </a:ext>
            </a:extLst>
          </p:cNvPr>
          <p:cNvSpPr/>
          <p:nvPr/>
        </p:nvSpPr>
        <p:spPr>
          <a:xfrm>
            <a:off x="5306845" y="2173059"/>
            <a:ext cx="1951318" cy="195664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010A7B9C-31D2-16D9-1D92-C29A4770D1FF}"/>
              </a:ext>
            </a:extLst>
          </p:cNvPr>
          <p:cNvSpPr/>
          <p:nvPr/>
        </p:nvSpPr>
        <p:spPr>
          <a:xfrm>
            <a:off x="10774190" y="6846251"/>
            <a:ext cx="208955" cy="20895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/>
              <a:t>3</a:t>
            </a:r>
            <a:endParaRPr lang="ko-KR" altLang="en-US" sz="800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F118264F-A95E-E785-948C-25D0FF16234F}"/>
              </a:ext>
            </a:extLst>
          </p:cNvPr>
          <p:cNvSpPr/>
          <p:nvPr/>
        </p:nvSpPr>
        <p:spPr>
          <a:xfrm>
            <a:off x="5249690" y="1729199"/>
            <a:ext cx="208955" cy="20895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/>
              <a:t>2</a:t>
            </a:r>
            <a:endParaRPr lang="ko-KR" altLang="en-US" sz="800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613C1CA-B1AF-1685-7A8C-35F668C42747}"/>
              </a:ext>
            </a:extLst>
          </p:cNvPr>
          <p:cNvSpPr/>
          <p:nvPr/>
        </p:nvSpPr>
        <p:spPr>
          <a:xfrm>
            <a:off x="5306845" y="1916932"/>
            <a:ext cx="1951318" cy="195664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3E906584-A6BE-5131-9486-C2E95019D368}"/>
              </a:ext>
            </a:extLst>
          </p:cNvPr>
          <p:cNvSpPr/>
          <p:nvPr/>
        </p:nvSpPr>
        <p:spPr>
          <a:xfrm>
            <a:off x="10774190" y="6550567"/>
            <a:ext cx="208955" cy="20895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/>
              <a:t>2</a:t>
            </a:r>
            <a:endParaRPr lang="ko-KR" altLang="en-US" sz="800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E0F181B3-F72D-1FB3-E9C3-76BCA11BDA16}"/>
              </a:ext>
            </a:extLst>
          </p:cNvPr>
          <p:cNvSpPr/>
          <p:nvPr/>
        </p:nvSpPr>
        <p:spPr>
          <a:xfrm>
            <a:off x="5306845" y="2436158"/>
            <a:ext cx="1951318" cy="1800282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DB911CA2-AB0F-9702-DCFA-5F047F26354A}"/>
              </a:ext>
            </a:extLst>
          </p:cNvPr>
          <p:cNvSpPr/>
          <p:nvPr/>
        </p:nvSpPr>
        <p:spPr>
          <a:xfrm>
            <a:off x="5097890" y="2459604"/>
            <a:ext cx="208955" cy="20895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/>
              <a:t>4</a:t>
            </a:r>
            <a:endParaRPr lang="ko-KR" altLang="en-US" sz="800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ED4662D8-6467-07DF-D507-4B739CDD6EAF}"/>
              </a:ext>
            </a:extLst>
          </p:cNvPr>
          <p:cNvSpPr/>
          <p:nvPr/>
        </p:nvSpPr>
        <p:spPr>
          <a:xfrm>
            <a:off x="10195350" y="7217262"/>
            <a:ext cx="208955" cy="20895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/>
              <a:t>4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984893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7470F0F8-1AB5-43BB-0231-70290AF1A0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9576" y="610722"/>
            <a:ext cx="7248161" cy="411567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6FA6CDE-23B3-1321-F145-731843C531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75801" y="5220738"/>
            <a:ext cx="6655081" cy="3993049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6884C9C3-4737-3BFE-D532-08DECF0D61E8}"/>
              </a:ext>
            </a:extLst>
          </p:cNvPr>
          <p:cNvSpPr/>
          <p:nvPr/>
        </p:nvSpPr>
        <p:spPr>
          <a:xfrm>
            <a:off x="152400" y="219075"/>
            <a:ext cx="4667250" cy="2462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</a:rPr>
              <a:t>민원분석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CEE8565-66B0-DF35-DC62-F1DDE4BE36F1}"/>
              </a:ext>
            </a:extLst>
          </p:cNvPr>
          <p:cNvSpPr/>
          <p:nvPr/>
        </p:nvSpPr>
        <p:spPr>
          <a:xfrm>
            <a:off x="7685469" y="607732"/>
            <a:ext cx="4667250" cy="2462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buAutoNum type="arabicPeriod"/>
            </a:pPr>
            <a:r>
              <a:rPr lang="ko-KR" altLang="en-US" dirty="0">
                <a:solidFill>
                  <a:schemeClr val="tx1"/>
                </a:solidFill>
              </a:rPr>
              <a:t>글자 색상 변경</a:t>
            </a:r>
            <a:endParaRPr lang="en-US" altLang="ko-KR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solidFill>
                  <a:schemeClr val="tx1"/>
                </a:solidFill>
              </a:rPr>
              <a:t>글자 색상 변경</a:t>
            </a:r>
            <a:endParaRPr lang="en-US" altLang="ko-KR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solidFill>
                  <a:schemeClr val="tx1"/>
                </a:solidFill>
              </a:rPr>
              <a:t>글자 색상 및 아이콘 색상 변경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9BD83FC-6B63-A83B-5C0F-4933D2BDE9BB}"/>
              </a:ext>
            </a:extLst>
          </p:cNvPr>
          <p:cNvSpPr/>
          <p:nvPr/>
        </p:nvSpPr>
        <p:spPr>
          <a:xfrm>
            <a:off x="1280710" y="1840335"/>
            <a:ext cx="922740" cy="195664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79E11081-2AC3-83A7-E441-900F9294094F}"/>
              </a:ext>
            </a:extLst>
          </p:cNvPr>
          <p:cNvSpPr/>
          <p:nvPr/>
        </p:nvSpPr>
        <p:spPr>
          <a:xfrm>
            <a:off x="6423025" y="6344828"/>
            <a:ext cx="208955" cy="20895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/>
              <a:t>1</a:t>
            </a:r>
            <a:endParaRPr lang="ko-KR" altLang="en-US" sz="800" dirty="0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8C146E77-11AF-E5D2-165D-7234711129D9}"/>
              </a:ext>
            </a:extLst>
          </p:cNvPr>
          <p:cNvSpPr/>
          <p:nvPr/>
        </p:nvSpPr>
        <p:spPr>
          <a:xfrm>
            <a:off x="1156803" y="1663153"/>
            <a:ext cx="208955" cy="20895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/>
              <a:t>1</a:t>
            </a:r>
            <a:endParaRPr lang="ko-KR" altLang="en-US" sz="8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ACB1413-4094-EF84-04E8-53D4C7AB0071}"/>
              </a:ext>
            </a:extLst>
          </p:cNvPr>
          <p:cNvSpPr/>
          <p:nvPr/>
        </p:nvSpPr>
        <p:spPr>
          <a:xfrm>
            <a:off x="4216857" y="1840335"/>
            <a:ext cx="922740" cy="195664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93F9DAFE-9EBF-F33E-CAD4-F01E377A945C}"/>
              </a:ext>
            </a:extLst>
          </p:cNvPr>
          <p:cNvSpPr/>
          <p:nvPr/>
        </p:nvSpPr>
        <p:spPr>
          <a:xfrm>
            <a:off x="4092950" y="1663153"/>
            <a:ext cx="208955" cy="20895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/>
              <a:t>2</a:t>
            </a:r>
            <a:endParaRPr lang="ko-KR" altLang="en-US" sz="8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EE7B5E9-DFFA-F06E-F340-79CBF77B8EEB}"/>
              </a:ext>
            </a:extLst>
          </p:cNvPr>
          <p:cNvSpPr/>
          <p:nvPr/>
        </p:nvSpPr>
        <p:spPr>
          <a:xfrm>
            <a:off x="5014431" y="4357032"/>
            <a:ext cx="1408594" cy="195664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40D292E0-086D-61BF-C012-57DC6CF147E4}"/>
              </a:ext>
            </a:extLst>
          </p:cNvPr>
          <p:cNvSpPr/>
          <p:nvPr/>
        </p:nvSpPr>
        <p:spPr>
          <a:xfrm>
            <a:off x="4890524" y="4179850"/>
            <a:ext cx="208955" cy="20895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/>
              <a:t>3</a:t>
            </a:r>
            <a:endParaRPr lang="ko-KR" altLang="en-US" sz="800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7863679C-1C1E-79A6-9D1C-C8A7C7F899E0}"/>
              </a:ext>
            </a:extLst>
          </p:cNvPr>
          <p:cNvSpPr/>
          <p:nvPr/>
        </p:nvSpPr>
        <p:spPr>
          <a:xfrm>
            <a:off x="9172475" y="6344828"/>
            <a:ext cx="208955" cy="20895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/>
              <a:t>2</a:t>
            </a:r>
            <a:endParaRPr lang="ko-KR" altLang="en-US" sz="800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0C5BC388-2D8B-6174-07B4-06AA4CC041AA}"/>
              </a:ext>
            </a:extLst>
          </p:cNvPr>
          <p:cNvSpPr/>
          <p:nvPr/>
        </p:nvSpPr>
        <p:spPr>
          <a:xfrm>
            <a:off x="9810139" y="8044088"/>
            <a:ext cx="208955" cy="20895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/>
              <a:t>3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39455911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7470F0F8-1AB5-43BB-0231-70290AF1A0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9576" y="630014"/>
            <a:ext cx="7248161" cy="407709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6FA6CDE-23B3-1321-F145-731843C531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75801" y="5220738"/>
            <a:ext cx="6655081" cy="3993048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6884C9C3-4737-3BFE-D532-08DECF0D61E8}"/>
              </a:ext>
            </a:extLst>
          </p:cNvPr>
          <p:cNvSpPr/>
          <p:nvPr/>
        </p:nvSpPr>
        <p:spPr>
          <a:xfrm>
            <a:off x="152400" y="219075"/>
            <a:ext cx="4667250" cy="2462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</a:rPr>
              <a:t>민원분석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CEE8565-66B0-DF35-DC62-F1DDE4BE36F1}"/>
              </a:ext>
            </a:extLst>
          </p:cNvPr>
          <p:cNvSpPr/>
          <p:nvPr/>
        </p:nvSpPr>
        <p:spPr>
          <a:xfrm>
            <a:off x="7685469" y="607732"/>
            <a:ext cx="4667250" cy="2462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buAutoNum type="arabicPeriod"/>
            </a:pPr>
            <a:r>
              <a:rPr lang="ko-KR" altLang="en-US" dirty="0" err="1">
                <a:solidFill>
                  <a:schemeClr val="tx1"/>
                </a:solidFill>
              </a:rPr>
              <a:t>팝업창</a:t>
            </a:r>
            <a:r>
              <a:rPr lang="ko-KR" altLang="en-US" dirty="0">
                <a:solidFill>
                  <a:schemeClr val="tx1"/>
                </a:solidFill>
              </a:rPr>
              <a:t> 디자인 변경</a:t>
            </a:r>
            <a:br>
              <a:rPr lang="en-US" altLang="ko-KR" dirty="0">
                <a:solidFill>
                  <a:schemeClr val="tx1"/>
                </a:solidFill>
              </a:rPr>
            </a:br>
            <a:r>
              <a:rPr lang="en-US" altLang="ko-KR" dirty="0">
                <a:solidFill>
                  <a:schemeClr val="tx1"/>
                </a:solidFill>
              </a:rPr>
              <a:t>- </a:t>
            </a:r>
            <a:r>
              <a:rPr lang="ko-KR" altLang="en-US" dirty="0" err="1">
                <a:solidFill>
                  <a:schemeClr val="tx1"/>
                </a:solidFill>
              </a:rPr>
              <a:t>팝업창</a:t>
            </a:r>
            <a:r>
              <a:rPr lang="ko-KR" altLang="en-US" dirty="0">
                <a:solidFill>
                  <a:schemeClr val="tx1"/>
                </a:solidFill>
              </a:rPr>
              <a:t> 테두리 색상 제거</a:t>
            </a:r>
            <a:br>
              <a:rPr lang="en-US" altLang="ko-KR" dirty="0">
                <a:solidFill>
                  <a:schemeClr val="tx1"/>
                </a:solidFill>
              </a:rPr>
            </a:br>
            <a:r>
              <a:rPr lang="en-US" altLang="ko-KR" dirty="0">
                <a:solidFill>
                  <a:schemeClr val="tx1"/>
                </a:solidFill>
              </a:rPr>
              <a:t>- </a:t>
            </a:r>
            <a:r>
              <a:rPr lang="ko-KR" altLang="en-US" dirty="0">
                <a:solidFill>
                  <a:schemeClr val="tx1"/>
                </a:solidFill>
              </a:rPr>
              <a:t>차트 및 글자 색상 변경</a:t>
            </a:r>
            <a:br>
              <a:rPr lang="en-US" altLang="ko-KR" dirty="0">
                <a:solidFill>
                  <a:schemeClr val="tx1"/>
                </a:solidFill>
              </a:rPr>
            </a:br>
            <a:r>
              <a:rPr lang="en-US" altLang="ko-KR" dirty="0">
                <a:solidFill>
                  <a:schemeClr val="tx1"/>
                </a:solidFill>
              </a:rPr>
              <a:t>- 1-1 : </a:t>
            </a:r>
            <a:r>
              <a:rPr lang="ko-KR" altLang="en-US" dirty="0">
                <a:solidFill>
                  <a:schemeClr val="tx1"/>
                </a:solidFill>
              </a:rPr>
              <a:t>범례 중 최대값보다 조금 더 높은 값을 그래프 최대값으로 설정하여 그래프가 더 </a:t>
            </a:r>
            <a:r>
              <a:rPr lang="ko-KR" altLang="en-US" dirty="0" err="1">
                <a:solidFill>
                  <a:schemeClr val="tx1"/>
                </a:solidFill>
              </a:rPr>
              <a:t>꽉차보이게</a:t>
            </a:r>
            <a:r>
              <a:rPr lang="ko-KR" altLang="en-US" dirty="0">
                <a:solidFill>
                  <a:schemeClr val="tx1"/>
                </a:solidFill>
              </a:rPr>
              <a:t> 표현  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9BD83FC-6B63-A83B-5C0F-4933D2BDE9BB}"/>
              </a:ext>
            </a:extLst>
          </p:cNvPr>
          <p:cNvSpPr/>
          <p:nvPr/>
        </p:nvSpPr>
        <p:spPr>
          <a:xfrm>
            <a:off x="1424940" y="978946"/>
            <a:ext cx="4770120" cy="3280634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79E11081-2AC3-83A7-E441-900F9294094F}"/>
              </a:ext>
            </a:extLst>
          </p:cNvPr>
          <p:cNvSpPr/>
          <p:nvPr/>
        </p:nvSpPr>
        <p:spPr>
          <a:xfrm>
            <a:off x="6552565" y="5849528"/>
            <a:ext cx="208955" cy="20895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/>
              <a:t>1</a:t>
            </a:r>
            <a:endParaRPr lang="ko-KR" altLang="en-US" sz="800" dirty="0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8C146E77-11AF-E5D2-165D-7234711129D9}"/>
              </a:ext>
            </a:extLst>
          </p:cNvPr>
          <p:cNvSpPr/>
          <p:nvPr/>
        </p:nvSpPr>
        <p:spPr>
          <a:xfrm>
            <a:off x="1320462" y="853969"/>
            <a:ext cx="208955" cy="20895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/>
              <a:t>1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27469748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7470F0F8-1AB5-43BB-0231-70290AF1A0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3551" y="630014"/>
            <a:ext cx="7180208" cy="407709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6FA6CDE-23B3-1321-F145-731843C531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75801" y="5345520"/>
            <a:ext cx="6655080" cy="3743483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6884C9C3-4737-3BFE-D532-08DECF0D61E8}"/>
              </a:ext>
            </a:extLst>
          </p:cNvPr>
          <p:cNvSpPr/>
          <p:nvPr/>
        </p:nvSpPr>
        <p:spPr>
          <a:xfrm>
            <a:off x="152400" y="219075"/>
            <a:ext cx="4667250" cy="2462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</a:rPr>
              <a:t>실시간 도시현황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CEE8565-66B0-DF35-DC62-F1DDE4BE36F1}"/>
              </a:ext>
            </a:extLst>
          </p:cNvPr>
          <p:cNvSpPr/>
          <p:nvPr/>
        </p:nvSpPr>
        <p:spPr>
          <a:xfrm>
            <a:off x="7685469" y="607732"/>
            <a:ext cx="4667250" cy="2462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buAutoNum type="arabicPeriod"/>
            </a:pPr>
            <a:r>
              <a:rPr lang="ko-KR" altLang="en-US" dirty="0">
                <a:solidFill>
                  <a:schemeClr val="tx1"/>
                </a:solidFill>
              </a:rPr>
              <a:t>메뉴 디자인 변경</a:t>
            </a:r>
            <a:endParaRPr lang="en-US" altLang="ko-KR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solidFill>
                  <a:schemeClr val="tx1"/>
                </a:solidFill>
              </a:rPr>
              <a:t>지도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지도 크기 확대 필요</a:t>
            </a:r>
            <a:br>
              <a:rPr lang="en-US" altLang="ko-KR" dirty="0">
                <a:solidFill>
                  <a:schemeClr val="tx1"/>
                </a:solidFill>
              </a:rPr>
            </a:br>
            <a:endParaRPr lang="en-US" altLang="ko-KR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solidFill>
                  <a:schemeClr val="tx1"/>
                </a:solidFill>
              </a:rPr>
              <a:t>교통정보 목록</a:t>
            </a:r>
            <a:br>
              <a:rPr lang="en-US" altLang="ko-KR" dirty="0">
                <a:solidFill>
                  <a:schemeClr val="tx1"/>
                </a:solidFill>
              </a:rPr>
            </a:br>
            <a:r>
              <a:rPr lang="en-US" altLang="ko-KR" dirty="0">
                <a:solidFill>
                  <a:schemeClr val="tx1"/>
                </a:solidFill>
              </a:rPr>
              <a:t>- </a:t>
            </a:r>
            <a:r>
              <a:rPr lang="ko-KR" altLang="en-US" dirty="0">
                <a:solidFill>
                  <a:schemeClr val="tx1"/>
                </a:solidFill>
              </a:rPr>
              <a:t>글자 색상 및 아이콘 변경 필요</a:t>
            </a:r>
            <a:br>
              <a:rPr lang="en-US" altLang="ko-KR" dirty="0">
                <a:solidFill>
                  <a:schemeClr val="tx1"/>
                </a:solidFill>
              </a:rPr>
            </a:br>
            <a:r>
              <a:rPr lang="en-US" altLang="ko-KR" dirty="0">
                <a:solidFill>
                  <a:schemeClr val="tx1"/>
                </a:solidFill>
              </a:rPr>
              <a:t>- </a:t>
            </a:r>
            <a:r>
              <a:rPr lang="ko-KR" altLang="en-US" dirty="0">
                <a:solidFill>
                  <a:schemeClr val="tx1"/>
                </a:solidFill>
              </a:rPr>
              <a:t>교통정보 목록 창 크기 고정 필요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지도 크기에 맞춰서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br>
              <a:rPr lang="en-US" altLang="ko-KR" dirty="0">
                <a:solidFill>
                  <a:schemeClr val="tx1"/>
                </a:solidFill>
              </a:rPr>
            </a:br>
            <a:r>
              <a:rPr lang="en-US" altLang="ko-KR" dirty="0">
                <a:solidFill>
                  <a:schemeClr val="tx1"/>
                </a:solidFill>
              </a:rPr>
              <a:t>- </a:t>
            </a:r>
            <a:r>
              <a:rPr lang="ko-KR" altLang="en-US" dirty="0">
                <a:solidFill>
                  <a:schemeClr val="tx1"/>
                </a:solidFill>
              </a:rPr>
              <a:t>목록이 초과 시 스크롤 바 생성</a:t>
            </a:r>
            <a:br>
              <a:rPr lang="en-US" altLang="ko-KR" dirty="0">
                <a:solidFill>
                  <a:schemeClr val="tx1"/>
                </a:solidFill>
              </a:rPr>
            </a:br>
            <a:r>
              <a:rPr lang="en-US" altLang="ko-KR" dirty="0">
                <a:solidFill>
                  <a:schemeClr val="tx1"/>
                </a:solidFill>
              </a:rPr>
              <a:t>- </a:t>
            </a:r>
            <a:r>
              <a:rPr lang="ko-KR" altLang="en-US" dirty="0">
                <a:solidFill>
                  <a:schemeClr val="tx1"/>
                </a:solidFill>
              </a:rPr>
              <a:t>데이터가 없을 경우 </a:t>
            </a:r>
            <a:r>
              <a:rPr lang="en-US" altLang="ko-KR" dirty="0">
                <a:solidFill>
                  <a:schemeClr val="tx1"/>
                </a:solidFill>
              </a:rPr>
              <a:t>‘</a:t>
            </a:r>
            <a:r>
              <a:rPr lang="ko-KR" altLang="en-US" dirty="0">
                <a:solidFill>
                  <a:schemeClr val="tx1"/>
                </a:solidFill>
              </a:rPr>
              <a:t>교통정보 목록이 없습니다</a:t>
            </a:r>
            <a:r>
              <a:rPr lang="en-US" altLang="ko-KR" dirty="0">
                <a:solidFill>
                  <a:schemeClr val="tx1"/>
                </a:solidFill>
              </a:rPr>
              <a:t>.’ </a:t>
            </a:r>
            <a:r>
              <a:rPr lang="ko-KR" altLang="en-US" dirty="0">
                <a:solidFill>
                  <a:schemeClr val="tx1"/>
                </a:solidFill>
              </a:rPr>
              <a:t>문구 표시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9BD83FC-6B63-A83B-5C0F-4933D2BDE9BB}"/>
              </a:ext>
            </a:extLst>
          </p:cNvPr>
          <p:cNvSpPr/>
          <p:nvPr/>
        </p:nvSpPr>
        <p:spPr>
          <a:xfrm>
            <a:off x="274320" y="1123726"/>
            <a:ext cx="990600" cy="208955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79E11081-2AC3-83A7-E441-900F9294094F}"/>
              </a:ext>
            </a:extLst>
          </p:cNvPr>
          <p:cNvSpPr/>
          <p:nvPr/>
        </p:nvSpPr>
        <p:spPr>
          <a:xfrm>
            <a:off x="5475801" y="5661177"/>
            <a:ext cx="208955" cy="20895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/>
              <a:t>1</a:t>
            </a:r>
            <a:endParaRPr lang="ko-KR" altLang="en-US" sz="800" dirty="0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8C146E77-11AF-E5D2-165D-7234711129D9}"/>
              </a:ext>
            </a:extLst>
          </p:cNvPr>
          <p:cNvSpPr/>
          <p:nvPr/>
        </p:nvSpPr>
        <p:spPr>
          <a:xfrm>
            <a:off x="152400" y="1019248"/>
            <a:ext cx="208955" cy="20895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/>
              <a:t>1</a:t>
            </a:r>
            <a:endParaRPr lang="ko-KR" altLang="en-US" sz="800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07C30E3-AE9A-AD2F-9AAE-74ABA89A9E1C}"/>
              </a:ext>
            </a:extLst>
          </p:cNvPr>
          <p:cNvSpPr/>
          <p:nvPr/>
        </p:nvSpPr>
        <p:spPr>
          <a:xfrm>
            <a:off x="5318760" y="1123725"/>
            <a:ext cx="1965960" cy="1543973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DAF506A6-17CF-FFE5-A5FD-0A8C98B9D98B}"/>
              </a:ext>
            </a:extLst>
          </p:cNvPr>
          <p:cNvSpPr/>
          <p:nvPr/>
        </p:nvSpPr>
        <p:spPr>
          <a:xfrm>
            <a:off x="5266846" y="977391"/>
            <a:ext cx="208955" cy="20895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/>
              <a:t>3</a:t>
            </a:r>
            <a:endParaRPr lang="ko-KR" altLang="en-US" sz="8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BFE2276-7EEA-31A6-78B6-F62FF6D230E4}"/>
              </a:ext>
            </a:extLst>
          </p:cNvPr>
          <p:cNvSpPr/>
          <p:nvPr/>
        </p:nvSpPr>
        <p:spPr>
          <a:xfrm>
            <a:off x="1363910" y="1079564"/>
            <a:ext cx="3902935" cy="3141915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53F1580A-C206-C3D0-CA79-6BB9439590D9}"/>
              </a:ext>
            </a:extLst>
          </p:cNvPr>
          <p:cNvSpPr/>
          <p:nvPr/>
        </p:nvSpPr>
        <p:spPr>
          <a:xfrm>
            <a:off x="1311995" y="872913"/>
            <a:ext cx="208955" cy="20895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/>
              <a:t>2</a:t>
            </a:r>
            <a:endParaRPr lang="ko-KR" altLang="en-US" sz="800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766CC2F2-42B0-8824-B7AA-6C5AEF648D1E}"/>
              </a:ext>
            </a:extLst>
          </p:cNvPr>
          <p:cNvSpPr/>
          <p:nvPr/>
        </p:nvSpPr>
        <p:spPr>
          <a:xfrm>
            <a:off x="6400800" y="5599818"/>
            <a:ext cx="208955" cy="20895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/>
              <a:t>2</a:t>
            </a:r>
            <a:endParaRPr lang="ko-KR" altLang="en-US" sz="800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7D70B93-9289-055A-42F3-6853E2F7EB41}"/>
              </a:ext>
            </a:extLst>
          </p:cNvPr>
          <p:cNvSpPr/>
          <p:nvPr/>
        </p:nvSpPr>
        <p:spPr>
          <a:xfrm>
            <a:off x="10233660" y="5599818"/>
            <a:ext cx="208955" cy="20895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/>
              <a:t>3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33251452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7470F0F8-1AB5-43BB-0231-70290AF1A0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0673" y="630014"/>
            <a:ext cx="7185965" cy="407709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6FA6CDE-23B3-1321-F145-731843C531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75801" y="5345520"/>
            <a:ext cx="6655081" cy="3743483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6884C9C3-4737-3BFE-D532-08DECF0D61E8}"/>
              </a:ext>
            </a:extLst>
          </p:cNvPr>
          <p:cNvSpPr/>
          <p:nvPr/>
        </p:nvSpPr>
        <p:spPr>
          <a:xfrm>
            <a:off x="152400" y="219075"/>
            <a:ext cx="4667250" cy="2462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</a:rPr>
              <a:t>실시간 도시현황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CEE8565-66B0-DF35-DC62-F1DDE4BE36F1}"/>
              </a:ext>
            </a:extLst>
          </p:cNvPr>
          <p:cNvSpPr/>
          <p:nvPr/>
        </p:nvSpPr>
        <p:spPr>
          <a:xfrm>
            <a:off x="7685469" y="607732"/>
            <a:ext cx="4667250" cy="2462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buAutoNum type="arabicPeriod"/>
            </a:pPr>
            <a:r>
              <a:rPr lang="ko-KR" altLang="en-US" dirty="0">
                <a:solidFill>
                  <a:schemeClr val="tx1"/>
                </a:solidFill>
              </a:rPr>
              <a:t>메뉴 디자인 변경</a:t>
            </a:r>
            <a:endParaRPr lang="en-US" altLang="ko-KR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solidFill>
                  <a:schemeClr val="tx1"/>
                </a:solidFill>
              </a:rPr>
              <a:t>지도</a:t>
            </a:r>
            <a:br>
              <a:rPr lang="en-US" altLang="ko-KR" dirty="0">
                <a:solidFill>
                  <a:schemeClr val="tx1"/>
                </a:solidFill>
              </a:rPr>
            </a:br>
            <a:r>
              <a:rPr lang="en-US" altLang="ko-KR" dirty="0">
                <a:solidFill>
                  <a:schemeClr val="tx1"/>
                </a:solidFill>
              </a:rPr>
              <a:t>- </a:t>
            </a:r>
            <a:r>
              <a:rPr lang="ko-KR" altLang="en-US" dirty="0">
                <a:solidFill>
                  <a:schemeClr val="tx1"/>
                </a:solidFill>
              </a:rPr>
              <a:t>지도 크기 확대</a:t>
            </a:r>
            <a:br>
              <a:rPr lang="en-US" altLang="ko-KR" dirty="0">
                <a:solidFill>
                  <a:schemeClr val="tx1"/>
                </a:solidFill>
              </a:rPr>
            </a:br>
            <a:r>
              <a:rPr lang="en-US" altLang="ko-KR" dirty="0">
                <a:solidFill>
                  <a:schemeClr val="tx1"/>
                </a:solidFill>
              </a:rPr>
              <a:t>- </a:t>
            </a:r>
            <a:r>
              <a:rPr lang="ko-KR" altLang="en-US" dirty="0">
                <a:solidFill>
                  <a:schemeClr val="tx1"/>
                </a:solidFill>
              </a:rPr>
              <a:t>지도 내 아이콘 수정 필요</a:t>
            </a:r>
            <a:endParaRPr lang="en-US" altLang="ko-KR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dirty="0" err="1">
                <a:solidFill>
                  <a:schemeClr val="tx1"/>
                </a:solidFill>
              </a:rPr>
              <a:t>대기질</a:t>
            </a:r>
            <a:r>
              <a:rPr lang="ko-KR" altLang="en-US" dirty="0">
                <a:solidFill>
                  <a:schemeClr val="tx1"/>
                </a:solidFill>
              </a:rPr>
              <a:t> 예보통보</a:t>
            </a:r>
            <a:br>
              <a:rPr lang="en-US" altLang="ko-KR" dirty="0">
                <a:solidFill>
                  <a:schemeClr val="tx1"/>
                </a:solidFill>
              </a:rPr>
            </a:br>
            <a:r>
              <a:rPr lang="en-US" altLang="ko-KR" dirty="0">
                <a:solidFill>
                  <a:schemeClr val="tx1"/>
                </a:solidFill>
              </a:rPr>
              <a:t>- </a:t>
            </a:r>
            <a:r>
              <a:rPr lang="ko-KR" altLang="en-US" dirty="0">
                <a:solidFill>
                  <a:schemeClr val="tx1"/>
                </a:solidFill>
              </a:rPr>
              <a:t>출처 변경 필요</a:t>
            </a:r>
            <a:br>
              <a:rPr lang="en-US" altLang="ko-KR" dirty="0">
                <a:solidFill>
                  <a:schemeClr val="tx1"/>
                </a:solidFill>
              </a:rPr>
            </a:br>
            <a:r>
              <a:rPr lang="en-US" altLang="ko-KR" dirty="0">
                <a:solidFill>
                  <a:schemeClr val="tx1"/>
                </a:solidFill>
              </a:rPr>
              <a:t>- [</a:t>
            </a:r>
            <a:r>
              <a:rPr lang="ko-KR" altLang="en-US" dirty="0">
                <a:solidFill>
                  <a:schemeClr val="tx1"/>
                </a:solidFill>
              </a:rPr>
              <a:t>예측 모델 보기</a:t>
            </a:r>
            <a:r>
              <a:rPr lang="en-US" altLang="ko-KR" dirty="0">
                <a:solidFill>
                  <a:schemeClr val="tx1"/>
                </a:solidFill>
              </a:rPr>
              <a:t>] </a:t>
            </a:r>
            <a:r>
              <a:rPr lang="ko-KR" altLang="en-US" dirty="0">
                <a:solidFill>
                  <a:schemeClr val="tx1"/>
                </a:solidFill>
              </a:rPr>
              <a:t>아이콘 색상 변경 필요</a:t>
            </a:r>
            <a:br>
              <a:rPr lang="en-US" altLang="ko-KR" dirty="0">
                <a:solidFill>
                  <a:schemeClr val="tx1"/>
                </a:solidFill>
              </a:rPr>
            </a:br>
            <a:r>
              <a:rPr lang="en-US" altLang="ko-KR" dirty="0">
                <a:solidFill>
                  <a:schemeClr val="tx1"/>
                </a:solidFill>
              </a:rPr>
              <a:t>- </a:t>
            </a:r>
            <a:r>
              <a:rPr lang="ko-KR" altLang="en-US" dirty="0">
                <a:solidFill>
                  <a:schemeClr val="tx1"/>
                </a:solidFill>
              </a:rPr>
              <a:t>예측 모델 보기 클릭 시 이미지 수정 필요</a:t>
            </a:r>
            <a:br>
              <a:rPr lang="en-US" altLang="ko-KR" dirty="0">
                <a:solidFill>
                  <a:schemeClr val="tx1"/>
                </a:solidFill>
              </a:rPr>
            </a:br>
            <a:r>
              <a:rPr lang="en-US" altLang="ko-KR" dirty="0">
                <a:solidFill>
                  <a:schemeClr val="tx1"/>
                </a:solidFill>
              </a:rPr>
              <a:t>- </a:t>
            </a:r>
            <a:r>
              <a:rPr lang="ko-KR" altLang="en-US" dirty="0">
                <a:solidFill>
                  <a:schemeClr val="tx1"/>
                </a:solidFill>
              </a:rPr>
              <a:t>강조 </a:t>
            </a:r>
            <a:r>
              <a:rPr lang="ko-KR" altLang="en-US" dirty="0" err="1">
                <a:solidFill>
                  <a:schemeClr val="tx1"/>
                </a:solidFill>
              </a:rPr>
              <a:t>글자색</a:t>
            </a:r>
            <a:r>
              <a:rPr lang="ko-KR" altLang="en-US" dirty="0">
                <a:solidFill>
                  <a:schemeClr val="tx1"/>
                </a:solidFill>
              </a:rPr>
              <a:t> 변경 필요</a:t>
            </a:r>
            <a:endParaRPr lang="en-US" altLang="ko-KR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solidFill>
                  <a:schemeClr val="tx1"/>
                </a:solidFill>
              </a:rPr>
              <a:t>측정소 별 그래프</a:t>
            </a:r>
            <a:br>
              <a:rPr lang="en-US" altLang="ko-KR" dirty="0">
                <a:solidFill>
                  <a:schemeClr val="tx1"/>
                </a:solidFill>
              </a:rPr>
            </a:br>
            <a:r>
              <a:rPr lang="en-US" altLang="ko-KR" dirty="0">
                <a:solidFill>
                  <a:schemeClr val="tx1"/>
                </a:solidFill>
              </a:rPr>
              <a:t>- </a:t>
            </a:r>
            <a:r>
              <a:rPr lang="ko-KR" altLang="en-US" dirty="0">
                <a:solidFill>
                  <a:schemeClr val="tx1"/>
                </a:solidFill>
              </a:rPr>
              <a:t>글자 강조 색상 변경 필요</a:t>
            </a:r>
            <a:br>
              <a:rPr lang="en-US" altLang="ko-KR" dirty="0">
                <a:solidFill>
                  <a:schemeClr val="tx1"/>
                </a:solidFill>
              </a:rPr>
            </a:br>
            <a:r>
              <a:rPr lang="en-US" altLang="ko-KR" dirty="0">
                <a:solidFill>
                  <a:schemeClr val="tx1"/>
                </a:solidFill>
              </a:rPr>
              <a:t>- </a:t>
            </a:r>
            <a:r>
              <a:rPr lang="ko-KR" altLang="en-US" dirty="0">
                <a:solidFill>
                  <a:schemeClr val="tx1"/>
                </a:solidFill>
              </a:rPr>
              <a:t>그래프 색상 변경 필요</a:t>
            </a:r>
            <a:br>
              <a:rPr lang="en-US" altLang="ko-KR" dirty="0">
                <a:solidFill>
                  <a:schemeClr val="tx1"/>
                </a:solidFill>
              </a:rPr>
            </a:br>
            <a:r>
              <a:rPr lang="en-US" altLang="ko-KR" dirty="0">
                <a:solidFill>
                  <a:schemeClr val="tx1"/>
                </a:solidFill>
              </a:rPr>
              <a:t>- </a:t>
            </a:r>
            <a:r>
              <a:rPr lang="ko-KR" altLang="en-US" dirty="0">
                <a:solidFill>
                  <a:schemeClr val="tx1"/>
                </a:solidFill>
              </a:rPr>
              <a:t>출처 변경 필요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9BD83FC-6B63-A83B-5C0F-4933D2BDE9BB}"/>
              </a:ext>
            </a:extLst>
          </p:cNvPr>
          <p:cNvSpPr/>
          <p:nvPr/>
        </p:nvSpPr>
        <p:spPr>
          <a:xfrm>
            <a:off x="274320" y="1359946"/>
            <a:ext cx="990600" cy="208955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79E11081-2AC3-83A7-E441-900F9294094F}"/>
              </a:ext>
            </a:extLst>
          </p:cNvPr>
          <p:cNvSpPr/>
          <p:nvPr/>
        </p:nvSpPr>
        <p:spPr>
          <a:xfrm>
            <a:off x="5475801" y="5661177"/>
            <a:ext cx="208955" cy="20895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/>
              <a:t>1</a:t>
            </a:r>
            <a:endParaRPr lang="ko-KR" altLang="en-US" sz="800" dirty="0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8C146E77-11AF-E5D2-165D-7234711129D9}"/>
              </a:ext>
            </a:extLst>
          </p:cNvPr>
          <p:cNvSpPr/>
          <p:nvPr/>
        </p:nvSpPr>
        <p:spPr>
          <a:xfrm>
            <a:off x="152400" y="1255468"/>
            <a:ext cx="208955" cy="20895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/>
              <a:t>1</a:t>
            </a:r>
            <a:endParaRPr lang="ko-KR" altLang="en-US" sz="800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07C30E3-AE9A-AD2F-9AAE-74ABA89A9E1C}"/>
              </a:ext>
            </a:extLst>
          </p:cNvPr>
          <p:cNvSpPr/>
          <p:nvPr/>
        </p:nvSpPr>
        <p:spPr>
          <a:xfrm>
            <a:off x="5318760" y="1123726"/>
            <a:ext cx="1965960" cy="1195862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DAF506A6-17CF-FFE5-A5FD-0A8C98B9D98B}"/>
              </a:ext>
            </a:extLst>
          </p:cNvPr>
          <p:cNvSpPr/>
          <p:nvPr/>
        </p:nvSpPr>
        <p:spPr>
          <a:xfrm>
            <a:off x="5266846" y="977391"/>
            <a:ext cx="208955" cy="20895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/>
              <a:t>3</a:t>
            </a:r>
            <a:endParaRPr lang="ko-KR" altLang="en-US" sz="8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BFE2276-7EEA-31A6-78B6-F62FF6D230E4}"/>
              </a:ext>
            </a:extLst>
          </p:cNvPr>
          <p:cNvSpPr/>
          <p:nvPr/>
        </p:nvSpPr>
        <p:spPr>
          <a:xfrm>
            <a:off x="1363910" y="1079564"/>
            <a:ext cx="3902935" cy="3141915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53F1580A-C206-C3D0-CA79-6BB9439590D9}"/>
              </a:ext>
            </a:extLst>
          </p:cNvPr>
          <p:cNvSpPr/>
          <p:nvPr/>
        </p:nvSpPr>
        <p:spPr>
          <a:xfrm>
            <a:off x="1311995" y="872913"/>
            <a:ext cx="208955" cy="20895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/>
              <a:t>2</a:t>
            </a:r>
            <a:endParaRPr lang="ko-KR" altLang="en-US" sz="800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766CC2F2-42B0-8824-B7AA-6C5AEF648D1E}"/>
              </a:ext>
            </a:extLst>
          </p:cNvPr>
          <p:cNvSpPr/>
          <p:nvPr/>
        </p:nvSpPr>
        <p:spPr>
          <a:xfrm>
            <a:off x="6400800" y="5599818"/>
            <a:ext cx="208955" cy="20895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/>
              <a:t>2</a:t>
            </a:r>
            <a:endParaRPr lang="ko-KR" altLang="en-US" sz="800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7D70B93-9289-055A-42F3-6853E2F7EB41}"/>
              </a:ext>
            </a:extLst>
          </p:cNvPr>
          <p:cNvSpPr/>
          <p:nvPr/>
        </p:nvSpPr>
        <p:spPr>
          <a:xfrm>
            <a:off x="10233660" y="5599818"/>
            <a:ext cx="208955" cy="20895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/>
              <a:t>3</a:t>
            </a:r>
            <a:endParaRPr lang="ko-KR" altLang="en-US" sz="800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0BDB2E6-A593-9A79-E5C2-8A7CF25607F0}"/>
              </a:ext>
            </a:extLst>
          </p:cNvPr>
          <p:cNvSpPr/>
          <p:nvPr/>
        </p:nvSpPr>
        <p:spPr>
          <a:xfrm>
            <a:off x="5318760" y="2428646"/>
            <a:ext cx="1965960" cy="1869034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58948EA9-77B0-12A9-49E4-7808547715DA}"/>
              </a:ext>
            </a:extLst>
          </p:cNvPr>
          <p:cNvSpPr/>
          <p:nvPr/>
        </p:nvSpPr>
        <p:spPr>
          <a:xfrm>
            <a:off x="5266846" y="2282311"/>
            <a:ext cx="208955" cy="20895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/>
              <a:t>4</a:t>
            </a:r>
            <a:endParaRPr lang="ko-KR" altLang="en-US" sz="800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E9965ED1-A7C6-B2BF-6B56-1C07D30E4F7C}"/>
              </a:ext>
            </a:extLst>
          </p:cNvPr>
          <p:cNvSpPr/>
          <p:nvPr/>
        </p:nvSpPr>
        <p:spPr>
          <a:xfrm>
            <a:off x="10129182" y="6816222"/>
            <a:ext cx="208955" cy="20895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/>
              <a:t>4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30158917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7470F0F8-1AB5-43BB-0231-70290AF1A0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0673" y="647506"/>
            <a:ext cx="7185965" cy="404210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6FA6CDE-23B3-1321-F145-731843C531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75801" y="5345520"/>
            <a:ext cx="6655080" cy="3743483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6884C9C3-4737-3BFE-D532-08DECF0D61E8}"/>
              </a:ext>
            </a:extLst>
          </p:cNvPr>
          <p:cNvSpPr/>
          <p:nvPr/>
        </p:nvSpPr>
        <p:spPr>
          <a:xfrm>
            <a:off x="152400" y="219075"/>
            <a:ext cx="4667250" cy="2462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</a:rPr>
              <a:t>실시간 도시현황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CEE8565-66B0-DF35-DC62-F1DDE4BE36F1}"/>
              </a:ext>
            </a:extLst>
          </p:cNvPr>
          <p:cNvSpPr/>
          <p:nvPr/>
        </p:nvSpPr>
        <p:spPr>
          <a:xfrm>
            <a:off x="7685469" y="607732"/>
            <a:ext cx="4667250" cy="2462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buAutoNum type="arabicPeriod"/>
            </a:pPr>
            <a:r>
              <a:rPr lang="ko-KR" altLang="en-US" dirty="0">
                <a:solidFill>
                  <a:schemeClr val="tx1"/>
                </a:solidFill>
              </a:rPr>
              <a:t>메뉴 디자인 변경</a:t>
            </a:r>
            <a:endParaRPr lang="en-US" altLang="ko-KR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solidFill>
                  <a:schemeClr val="tx1"/>
                </a:solidFill>
              </a:rPr>
              <a:t>지도</a:t>
            </a:r>
            <a:br>
              <a:rPr lang="en-US" altLang="ko-KR" dirty="0">
                <a:solidFill>
                  <a:schemeClr val="tx1"/>
                </a:solidFill>
              </a:rPr>
            </a:br>
            <a:r>
              <a:rPr lang="en-US" altLang="ko-KR" dirty="0">
                <a:solidFill>
                  <a:schemeClr val="tx1"/>
                </a:solidFill>
              </a:rPr>
              <a:t>- </a:t>
            </a:r>
            <a:r>
              <a:rPr lang="ko-KR" altLang="en-US" dirty="0">
                <a:solidFill>
                  <a:schemeClr val="tx1"/>
                </a:solidFill>
              </a:rPr>
              <a:t>지도 크기 확대</a:t>
            </a:r>
            <a:endParaRPr lang="en-US" altLang="ko-KR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solidFill>
                  <a:schemeClr val="tx1"/>
                </a:solidFill>
              </a:rPr>
              <a:t>유기동물 정보 목록</a:t>
            </a:r>
            <a:br>
              <a:rPr lang="en-US" altLang="ko-KR" dirty="0">
                <a:solidFill>
                  <a:schemeClr val="tx1"/>
                </a:solidFill>
              </a:rPr>
            </a:br>
            <a:r>
              <a:rPr lang="en-US" altLang="ko-KR" dirty="0">
                <a:solidFill>
                  <a:schemeClr val="tx1"/>
                </a:solidFill>
              </a:rPr>
              <a:t>- </a:t>
            </a:r>
            <a:r>
              <a:rPr lang="ko-KR" altLang="en-US" dirty="0">
                <a:solidFill>
                  <a:schemeClr val="tx1"/>
                </a:solidFill>
              </a:rPr>
              <a:t>창 크기 고정 필요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지도 크기에 맞춰서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br>
              <a:rPr lang="en-US" altLang="ko-KR" dirty="0">
                <a:solidFill>
                  <a:schemeClr val="tx1"/>
                </a:solidFill>
              </a:rPr>
            </a:br>
            <a:r>
              <a:rPr lang="en-US" altLang="ko-KR" dirty="0">
                <a:solidFill>
                  <a:schemeClr val="tx1"/>
                </a:solidFill>
              </a:rPr>
              <a:t>- </a:t>
            </a:r>
            <a:r>
              <a:rPr lang="ko-KR" altLang="en-US" dirty="0">
                <a:solidFill>
                  <a:schemeClr val="tx1"/>
                </a:solidFill>
              </a:rPr>
              <a:t>데이터 없을 경우 </a:t>
            </a:r>
            <a:r>
              <a:rPr lang="en-US" altLang="ko-KR" dirty="0">
                <a:solidFill>
                  <a:schemeClr val="tx1"/>
                </a:solidFill>
              </a:rPr>
              <a:t>‘</a:t>
            </a:r>
            <a:r>
              <a:rPr lang="ko-KR" altLang="en-US" dirty="0">
                <a:solidFill>
                  <a:schemeClr val="tx1"/>
                </a:solidFill>
              </a:rPr>
              <a:t>유기동물 정보 목록이 없습니다</a:t>
            </a:r>
            <a:r>
              <a:rPr lang="en-US" altLang="ko-KR" dirty="0">
                <a:solidFill>
                  <a:schemeClr val="tx1"/>
                </a:solidFill>
              </a:rPr>
              <a:t>.’ </a:t>
            </a:r>
            <a:r>
              <a:rPr lang="ko-KR" altLang="en-US" dirty="0">
                <a:solidFill>
                  <a:schemeClr val="tx1"/>
                </a:solidFill>
              </a:rPr>
              <a:t>문구 표시</a:t>
            </a:r>
            <a:endParaRPr lang="en-US" altLang="ko-KR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solidFill>
                  <a:schemeClr val="tx1"/>
                </a:solidFill>
              </a:rPr>
              <a:t>유기동물 접수 건수</a:t>
            </a:r>
            <a:br>
              <a:rPr lang="en-US" altLang="ko-KR" dirty="0">
                <a:solidFill>
                  <a:schemeClr val="tx1"/>
                </a:solidFill>
              </a:rPr>
            </a:br>
            <a:r>
              <a:rPr lang="en-US" altLang="ko-KR" dirty="0">
                <a:solidFill>
                  <a:schemeClr val="tx1"/>
                </a:solidFill>
              </a:rPr>
              <a:t>- </a:t>
            </a:r>
            <a:r>
              <a:rPr lang="ko-KR" altLang="en-US" dirty="0">
                <a:solidFill>
                  <a:schemeClr val="tx1"/>
                </a:solidFill>
              </a:rPr>
              <a:t>창 크기 고정 필요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지도 크기에 맞춰서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br>
              <a:rPr lang="en-US" altLang="ko-KR" dirty="0">
                <a:solidFill>
                  <a:schemeClr val="tx1"/>
                </a:solidFill>
              </a:rPr>
            </a:b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9BD83FC-6B63-A83B-5C0F-4933D2BDE9BB}"/>
              </a:ext>
            </a:extLst>
          </p:cNvPr>
          <p:cNvSpPr/>
          <p:nvPr/>
        </p:nvSpPr>
        <p:spPr>
          <a:xfrm>
            <a:off x="274320" y="1597264"/>
            <a:ext cx="990600" cy="208955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79E11081-2AC3-83A7-E441-900F9294094F}"/>
              </a:ext>
            </a:extLst>
          </p:cNvPr>
          <p:cNvSpPr/>
          <p:nvPr/>
        </p:nvSpPr>
        <p:spPr>
          <a:xfrm>
            <a:off x="5475801" y="5661177"/>
            <a:ext cx="208955" cy="20895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/>
              <a:t>1</a:t>
            </a:r>
            <a:endParaRPr lang="ko-KR" altLang="en-US" sz="800" dirty="0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8C146E77-11AF-E5D2-165D-7234711129D9}"/>
              </a:ext>
            </a:extLst>
          </p:cNvPr>
          <p:cNvSpPr/>
          <p:nvPr/>
        </p:nvSpPr>
        <p:spPr>
          <a:xfrm>
            <a:off x="152400" y="1492786"/>
            <a:ext cx="208955" cy="20895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/>
              <a:t>1</a:t>
            </a:r>
            <a:endParaRPr lang="ko-KR" altLang="en-US" sz="800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07C30E3-AE9A-AD2F-9AAE-74ABA89A9E1C}"/>
              </a:ext>
            </a:extLst>
          </p:cNvPr>
          <p:cNvSpPr/>
          <p:nvPr/>
        </p:nvSpPr>
        <p:spPr>
          <a:xfrm>
            <a:off x="5318760" y="1123726"/>
            <a:ext cx="1965960" cy="445175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DAF506A6-17CF-FFE5-A5FD-0A8C98B9D98B}"/>
              </a:ext>
            </a:extLst>
          </p:cNvPr>
          <p:cNvSpPr/>
          <p:nvPr/>
        </p:nvSpPr>
        <p:spPr>
          <a:xfrm>
            <a:off x="5266846" y="977391"/>
            <a:ext cx="208955" cy="20895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/>
              <a:t>3</a:t>
            </a:r>
            <a:endParaRPr lang="ko-KR" altLang="en-US" sz="8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BFE2276-7EEA-31A6-78B6-F62FF6D230E4}"/>
              </a:ext>
            </a:extLst>
          </p:cNvPr>
          <p:cNvSpPr/>
          <p:nvPr/>
        </p:nvSpPr>
        <p:spPr>
          <a:xfrm>
            <a:off x="1363910" y="1079564"/>
            <a:ext cx="3902935" cy="3141915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53F1580A-C206-C3D0-CA79-6BB9439590D9}"/>
              </a:ext>
            </a:extLst>
          </p:cNvPr>
          <p:cNvSpPr/>
          <p:nvPr/>
        </p:nvSpPr>
        <p:spPr>
          <a:xfrm>
            <a:off x="1311995" y="872913"/>
            <a:ext cx="208955" cy="20895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/>
              <a:t>2</a:t>
            </a:r>
            <a:endParaRPr lang="ko-KR" altLang="en-US" sz="800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766CC2F2-42B0-8824-B7AA-6C5AEF648D1E}"/>
              </a:ext>
            </a:extLst>
          </p:cNvPr>
          <p:cNvSpPr/>
          <p:nvPr/>
        </p:nvSpPr>
        <p:spPr>
          <a:xfrm>
            <a:off x="6400800" y="5599818"/>
            <a:ext cx="208955" cy="20895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/>
              <a:t>2</a:t>
            </a:r>
            <a:endParaRPr lang="ko-KR" altLang="en-US" sz="800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7D70B93-9289-055A-42F3-6853E2F7EB41}"/>
              </a:ext>
            </a:extLst>
          </p:cNvPr>
          <p:cNvSpPr/>
          <p:nvPr/>
        </p:nvSpPr>
        <p:spPr>
          <a:xfrm>
            <a:off x="10233660" y="5599818"/>
            <a:ext cx="208955" cy="20895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/>
              <a:t>3</a:t>
            </a:r>
            <a:endParaRPr lang="ko-KR" altLang="en-US" sz="800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0BDB2E6-A593-9A79-E5C2-8A7CF25607F0}"/>
              </a:ext>
            </a:extLst>
          </p:cNvPr>
          <p:cNvSpPr/>
          <p:nvPr/>
        </p:nvSpPr>
        <p:spPr>
          <a:xfrm>
            <a:off x="5318760" y="1667085"/>
            <a:ext cx="1965960" cy="378036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58948EA9-77B0-12A9-49E4-7808547715DA}"/>
              </a:ext>
            </a:extLst>
          </p:cNvPr>
          <p:cNvSpPr/>
          <p:nvPr/>
        </p:nvSpPr>
        <p:spPr>
          <a:xfrm>
            <a:off x="5266846" y="1520750"/>
            <a:ext cx="208955" cy="20895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/>
              <a:t>4</a:t>
            </a:r>
            <a:endParaRPr lang="ko-KR" altLang="en-US" sz="800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2557EC16-6DFC-1F3F-1A98-0D38C3883230}"/>
              </a:ext>
            </a:extLst>
          </p:cNvPr>
          <p:cNvSpPr/>
          <p:nvPr/>
        </p:nvSpPr>
        <p:spPr>
          <a:xfrm>
            <a:off x="10233660" y="6883334"/>
            <a:ext cx="208955" cy="20895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/>
              <a:t>4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41780056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7470F0F8-1AB5-43BB-0231-70290AF1A0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8100" y="647506"/>
            <a:ext cx="7111110" cy="404210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6FA6CDE-23B3-1321-F145-731843C531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75801" y="5345520"/>
            <a:ext cx="6655080" cy="3743482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6884C9C3-4737-3BFE-D532-08DECF0D61E8}"/>
              </a:ext>
            </a:extLst>
          </p:cNvPr>
          <p:cNvSpPr/>
          <p:nvPr/>
        </p:nvSpPr>
        <p:spPr>
          <a:xfrm>
            <a:off x="152400" y="219075"/>
            <a:ext cx="4667250" cy="2462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</a:rPr>
              <a:t>시정 데이터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CEE8565-66B0-DF35-DC62-F1DDE4BE36F1}"/>
              </a:ext>
            </a:extLst>
          </p:cNvPr>
          <p:cNvSpPr/>
          <p:nvPr/>
        </p:nvSpPr>
        <p:spPr>
          <a:xfrm>
            <a:off x="7685469" y="607732"/>
            <a:ext cx="4667250" cy="2462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buAutoNum type="arabicPeriod"/>
            </a:pPr>
            <a:r>
              <a:rPr lang="ko-KR" altLang="en-US" dirty="0">
                <a:solidFill>
                  <a:schemeClr val="tx1"/>
                </a:solidFill>
              </a:rPr>
              <a:t>시정데이터의 경우 모든 메뉴 동일하게 적용 부탁드립니다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  <a:p>
            <a:pPr marL="342900" indent="-342900">
              <a:buAutoNum type="arabicPeriod"/>
            </a:pPr>
            <a:r>
              <a:rPr lang="ko-KR" altLang="en-US" dirty="0">
                <a:solidFill>
                  <a:schemeClr val="tx1"/>
                </a:solidFill>
              </a:rPr>
              <a:t>메뉴 디자인 변경</a:t>
            </a:r>
            <a:endParaRPr lang="en-US" altLang="ko-KR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solidFill>
                  <a:schemeClr val="tx1"/>
                </a:solidFill>
              </a:rPr>
              <a:t>색상 변경 필요</a:t>
            </a:r>
            <a:endParaRPr lang="en-US" altLang="ko-KR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solidFill>
                  <a:schemeClr val="tx1"/>
                </a:solidFill>
              </a:rPr>
              <a:t>그래프</a:t>
            </a:r>
            <a:br>
              <a:rPr lang="en-US" altLang="ko-KR" dirty="0">
                <a:solidFill>
                  <a:schemeClr val="tx1"/>
                </a:solidFill>
              </a:rPr>
            </a:br>
            <a:r>
              <a:rPr lang="en-US" altLang="ko-KR" dirty="0">
                <a:solidFill>
                  <a:schemeClr val="tx1"/>
                </a:solidFill>
              </a:rPr>
              <a:t>- </a:t>
            </a:r>
            <a:r>
              <a:rPr lang="ko-KR" altLang="en-US" dirty="0">
                <a:solidFill>
                  <a:schemeClr val="tx1"/>
                </a:solidFill>
              </a:rPr>
              <a:t>색상 변경 필요</a:t>
            </a:r>
            <a:br>
              <a:rPr lang="en-US" altLang="ko-KR" dirty="0">
                <a:solidFill>
                  <a:schemeClr val="tx1"/>
                </a:solidFill>
              </a:rPr>
            </a:br>
            <a:r>
              <a:rPr lang="en-US" altLang="ko-KR" dirty="0">
                <a:solidFill>
                  <a:schemeClr val="tx1"/>
                </a:solidFill>
              </a:rPr>
              <a:t>- </a:t>
            </a:r>
            <a:r>
              <a:rPr lang="ko-KR" altLang="en-US" dirty="0">
                <a:solidFill>
                  <a:schemeClr val="tx1"/>
                </a:solidFill>
              </a:rPr>
              <a:t>항목별로 그래프 크기 통일 필요</a:t>
            </a:r>
            <a:br>
              <a:rPr lang="en-US" altLang="ko-KR" dirty="0">
                <a:solidFill>
                  <a:schemeClr val="tx1"/>
                </a:solidFill>
              </a:rPr>
            </a:b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9BD83FC-6B63-A83B-5C0F-4933D2BDE9BB}"/>
              </a:ext>
            </a:extLst>
          </p:cNvPr>
          <p:cNvSpPr/>
          <p:nvPr/>
        </p:nvSpPr>
        <p:spPr>
          <a:xfrm>
            <a:off x="274320" y="1108314"/>
            <a:ext cx="990600" cy="208955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79E11081-2AC3-83A7-E441-900F9294094F}"/>
              </a:ext>
            </a:extLst>
          </p:cNvPr>
          <p:cNvSpPr/>
          <p:nvPr/>
        </p:nvSpPr>
        <p:spPr>
          <a:xfrm>
            <a:off x="5475801" y="5661177"/>
            <a:ext cx="208955" cy="20895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/>
              <a:t>1</a:t>
            </a:r>
            <a:endParaRPr lang="ko-KR" altLang="en-US" sz="800" dirty="0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8C146E77-11AF-E5D2-165D-7234711129D9}"/>
              </a:ext>
            </a:extLst>
          </p:cNvPr>
          <p:cNvSpPr/>
          <p:nvPr/>
        </p:nvSpPr>
        <p:spPr>
          <a:xfrm>
            <a:off x="152400" y="1003836"/>
            <a:ext cx="208955" cy="20895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/>
              <a:t>1</a:t>
            </a:r>
            <a:endParaRPr lang="ko-KR" altLang="en-US" sz="800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766CC2F2-42B0-8824-B7AA-6C5AEF648D1E}"/>
              </a:ext>
            </a:extLst>
          </p:cNvPr>
          <p:cNvSpPr/>
          <p:nvPr/>
        </p:nvSpPr>
        <p:spPr>
          <a:xfrm>
            <a:off x="6400800" y="5556699"/>
            <a:ext cx="208955" cy="20895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/>
              <a:t>2</a:t>
            </a:r>
            <a:endParaRPr lang="ko-KR" altLang="en-US" sz="800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7D70B93-9289-055A-42F3-6853E2F7EB41}"/>
              </a:ext>
            </a:extLst>
          </p:cNvPr>
          <p:cNvSpPr/>
          <p:nvPr/>
        </p:nvSpPr>
        <p:spPr>
          <a:xfrm>
            <a:off x="9265840" y="5661177"/>
            <a:ext cx="208955" cy="20895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/>
              <a:t>3</a:t>
            </a:r>
            <a:endParaRPr lang="ko-KR" altLang="en-US" sz="800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E1175968-1986-B31E-578C-679E9204883B}"/>
              </a:ext>
            </a:extLst>
          </p:cNvPr>
          <p:cNvSpPr/>
          <p:nvPr/>
        </p:nvSpPr>
        <p:spPr>
          <a:xfrm>
            <a:off x="1279660" y="994539"/>
            <a:ext cx="208955" cy="20895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/>
              <a:t>2</a:t>
            </a:r>
            <a:endParaRPr lang="ko-KR" altLang="en-US" sz="800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7444650F-E4FB-CA8A-73B6-C500AC20BFC4}"/>
              </a:ext>
            </a:extLst>
          </p:cNvPr>
          <p:cNvSpPr/>
          <p:nvPr/>
        </p:nvSpPr>
        <p:spPr>
          <a:xfrm>
            <a:off x="4187264" y="903025"/>
            <a:ext cx="208955" cy="20895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/>
              <a:t>3</a:t>
            </a:r>
            <a:endParaRPr lang="ko-KR" altLang="en-US" sz="800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7E1F4C9-FD89-BC9D-E583-E6AD70753458}"/>
              </a:ext>
            </a:extLst>
          </p:cNvPr>
          <p:cNvSpPr/>
          <p:nvPr/>
        </p:nvSpPr>
        <p:spPr>
          <a:xfrm>
            <a:off x="4187264" y="1085219"/>
            <a:ext cx="3066976" cy="3502021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476496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7470F0F8-1AB5-43BB-0231-70290AF1A0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8100" y="650692"/>
            <a:ext cx="7111110" cy="403573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6FA6CDE-23B3-1321-F145-731843C531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75801" y="5345520"/>
            <a:ext cx="6655079" cy="3743482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6884C9C3-4737-3BFE-D532-08DECF0D61E8}"/>
              </a:ext>
            </a:extLst>
          </p:cNvPr>
          <p:cNvSpPr/>
          <p:nvPr/>
        </p:nvSpPr>
        <p:spPr>
          <a:xfrm>
            <a:off x="152400" y="219075"/>
            <a:ext cx="4667250" cy="2462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</a:rPr>
              <a:t>테마지도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CEE8565-66B0-DF35-DC62-F1DDE4BE36F1}"/>
              </a:ext>
            </a:extLst>
          </p:cNvPr>
          <p:cNvSpPr/>
          <p:nvPr/>
        </p:nvSpPr>
        <p:spPr>
          <a:xfrm>
            <a:off x="7685469" y="607732"/>
            <a:ext cx="4667250" cy="2462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buAutoNum type="arabicPeriod"/>
            </a:pPr>
            <a:r>
              <a:rPr lang="ko-KR" altLang="en-US" dirty="0">
                <a:solidFill>
                  <a:schemeClr val="tx1"/>
                </a:solidFill>
              </a:rPr>
              <a:t>메뉴 디자인 변경</a:t>
            </a:r>
            <a:br>
              <a:rPr lang="en-US" altLang="ko-KR" dirty="0">
                <a:solidFill>
                  <a:schemeClr val="tx1"/>
                </a:solidFill>
              </a:rPr>
            </a:b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9BD83FC-6B63-A83B-5C0F-4933D2BDE9BB}"/>
              </a:ext>
            </a:extLst>
          </p:cNvPr>
          <p:cNvSpPr/>
          <p:nvPr/>
        </p:nvSpPr>
        <p:spPr>
          <a:xfrm>
            <a:off x="274320" y="1108314"/>
            <a:ext cx="990600" cy="523636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79E11081-2AC3-83A7-E441-900F9294094F}"/>
              </a:ext>
            </a:extLst>
          </p:cNvPr>
          <p:cNvSpPr/>
          <p:nvPr/>
        </p:nvSpPr>
        <p:spPr>
          <a:xfrm>
            <a:off x="5475801" y="5661177"/>
            <a:ext cx="208955" cy="20895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/>
              <a:t>1</a:t>
            </a:r>
            <a:endParaRPr lang="ko-KR" altLang="en-US" sz="800" dirty="0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8C146E77-11AF-E5D2-165D-7234711129D9}"/>
              </a:ext>
            </a:extLst>
          </p:cNvPr>
          <p:cNvSpPr/>
          <p:nvPr/>
        </p:nvSpPr>
        <p:spPr>
          <a:xfrm>
            <a:off x="152400" y="1003836"/>
            <a:ext cx="208955" cy="20895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/>
              <a:t>1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9790859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7470F0F8-1AB5-43BB-0231-70290AF1A0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8100" y="651752"/>
            <a:ext cx="7111110" cy="403361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6FA6CDE-23B3-1321-F145-731843C531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95729" y="5345520"/>
            <a:ext cx="5615223" cy="3743482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6884C9C3-4737-3BFE-D532-08DECF0D61E8}"/>
              </a:ext>
            </a:extLst>
          </p:cNvPr>
          <p:cNvSpPr/>
          <p:nvPr/>
        </p:nvSpPr>
        <p:spPr>
          <a:xfrm>
            <a:off x="152400" y="219075"/>
            <a:ext cx="4667250" cy="2462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</a:rPr>
              <a:t>빅데이터 분석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CEE8565-66B0-DF35-DC62-F1DDE4BE36F1}"/>
              </a:ext>
            </a:extLst>
          </p:cNvPr>
          <p:cNvSpPr/>
          <p:nvPr/>
        </p:nvSpPr>
        <p:spPr>
          <a:xfrm>
            <a:off x="7685469" y="607732"/>
            <a:ext cx="4667250" cy="2462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buAutoNum type="arabicPeriod"/>
            </a:pPr>
            <a:r>
              <a:rPr lang="ko-KR" altLang="en-US" dirty="0">
                <a:solidFill>
                  <a:schemeClr val="tx1"/>
                </a:solidFill>
              </a:rPr>
              <a:t>메뉴 디자인 변경</a:t>
            </a:r>
            <a:endParaRPr lang="en-US" altLang="ko-KR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solidFill>
                  <a:schemeClr val="tx1"/>
                </a:solidFill>
              </a:rPr>
              <a:t>문구 강조 색상 변경 필요</a:t>
            </a:r>
            <a:br>
              <a:rPr lang="en-US" altLang="ko-KR" dirty="0">
                <a:solidFill>
                  <a:schemeClr val="tx1"/>
                </a:solidFill>
              </a:rPr>
            </a:b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9BD83FC-6B63-A83B-5C0F-4933D2BDE9BB}"/>
              </a:ext>
            </a:extLst>
          </p:cNvPr>
          <p:cNvSpPr/>
          <p:nvPr/>
        </p:nvSpPr>
        <p:spPr>
          <a:xfrm>
            <a:off x="274320" y="1108314"/>
            <a:ext cx="990600" cy="809386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79E11081-2AC3-83A7-E441-900F9294094F}"/>
              </a:ext>
            </a:extLst>
          </p:cNvPr>
          <p:cNvSpPr/>
          <p:nvPr/>
        </p:nvSpPr>
        <p:spPr>
          <a:xfrm>
            <a:off x="5891251" y="5694733"/>
            <a:ext cx="208955" cy="20895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/>
              <a:t>1</a:t>
            </a:r>
            <a:endParaRPr lang="ko-KR" altLang="en-US" sz="800" dirty="0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8C146E77-11AF-E5D2-165D-7234711129D9}"/>
              </a:ext>
            </a:extLst>
          </p:cNvPr>
          <p:cNvSpPr/>
          <p:nvPr/>
        </p:nvSpPr>
        <p:spPr>
          <a:xfrm>
            <a:off x="152400" y="1003836"/>
            <a:ext cx="208955" cy="20895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/>
              <a:t>1</a:t>
            </a:r>
            <a:endParaRPr lang="ko-KR" altLang="en-US" sz="800" dirty="0"/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55162FAF-4C80-C8AB-CF07-7836B62599CF}"/>
              </a:ext>
            </a:extLst>
          </p:cNvPr>
          <p:cNvSpPr/>
          <p:nvPr/>
        </p:nvSpPr>
        <p:spPr>
          <a:xfrm>
            <a:off x="1477860" y="1513007"/>
            <a:ext cx="208955" cy="20895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/>
              <a:t>2</a:t>
            </a:r>
            <a:endParaRPr lang="ko-KR" altLang="en-US" sz="800" dirty="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ECAE0254-49A5-5C59-EAF9-1C6AAFAD79F6}"/>
              </a:ext>
            </a:extLst>
          </p:cNvPr>
          <p:cNvSpPr/>
          <p:nvPr/>
        </p:nvSpPr>
        <p:spPr>
          <a:xfrm>
            <a:off x="3952613" y="4172317"/>
            <a:ext cx="208955" cy="20895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/>
              <a:t>2</a:t>
            </a:r>
            <a:endParaRPr lang="ko-KR" altLang="en-US" sz="800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C802A82D-A336-E136-29F0-0DFD32008C5A}"/>
              </a:ext>
            </a:extLst>
          </p:cNvPr>
          <p:cNvSpPr/>
          <p:nvPr/>
        </p:nvSpPr>
        <p:spPr>
          <a:xfrm>
            <a:off x="6862801" y="6094783"/>
            <a:ext cx="208955" cy="20895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/>
              <a:t>2</a:t>
            </a:r>
            <a:endParaRPr lang="ko-KR" altLang="en-US" sz="800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258A1161-EC71-E178-E797-08FF4099C5F1}"/>
              </a:ext>
            </a:extLst>
          </p:cNvPr>
          <p:cNvSpPr/>
          <p:nvPr/>
        </p:nvSpPr>
        <p:spPr>
          <a:xfrm>
            <a:off x="8803340" y="8152183"/>
            <a:ext cx="208955" cy="20895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/>
              <a:t>2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3689316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7470F0F8-1AB5-43BB-0231-70290AF1A0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968" y="651752"/>
            <a:ext cx="7107373" cy="403361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6FA6CDE-23B3-1321-F145-731843C531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95729" y="5345520"/>
            <a:ext cx="5615223" cy="3743482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6884C9C3-4737-3BFE-D532-08DECF0D61E8}"/>
              </a:ext>
            </a:extLst>
          </p:cNvPr>
          <p:cNvSpPr/>
          <p:nvPr/>
        </p:nvSpPr>
        <p:spPr>
          <a:xfrm>
            <a:off x="152400" y="219075"/>
            <a:ext cx="4667250" cy="2462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</a:rPr>
              <a:t>공유박스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CEE8565-66B0-DF35-DC62-F1DDE4BE36F1}"/>
              </a:ext>
            </a:extLst>
          </p:cNvPr>
          <p:cNvSpPr/>
          <p:nvPr/>
        </p:nvSpPr>
        <p:spPr>
          <a:xfrm>
            <a:off x="7685469" y="607732"/>
            <a:ext cx="4667250" cy="2462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buAutoNum type="arabicPeriod"/>
            </a:pPr>
            <a:r>
              <a:rPr lang="ko-KR" altLang="en-US" dirty="0">
                <a:solidFill>
                  <a:schemeClr val="tx1"/>
                </a:solidFill>
              </a:rPr>
              <a:t>메뉴 디자인 변경</a:t>
            </a:r>
            <a:endParaRPr lang="en-US" altLang="ko-KR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solidFill>
                  <a:schemeClr val="tx1"/>
                </a:solidFill>
              </a:rPr>
              <a:t>문구 강조 색상 변경 필요</a:t>
            </a:r>
            <a:br>
              <a:rPr lang="en-US" altLang="ko-KR" dirty="0">
                <a:solidFill>
                  <a:schemeClr val="tx1"/>
                </a:solidFill>
              </a:rPr>
            </a:b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9BD83FC-6B63-A83B-5C0F-4933D2BDE9BB}"/>
              </a:ext>
            </a:extLst>
          </p:cNvPr>
          <p:cNvSpPr/>
          <p:nvPr/>
        </p:nvSpPr>
        <p:spPr>
          <a:xfrm>
            <a:off x="274320" y="1108313"/>
            <a:ext cx="990600" cy="963767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79E11081-2AC3-83A7-E441-900F9294094F}"/>
              </a:ext>
            </a:extLst>
          </p:cNvPr>
          <p:cNvSpPr/>
          <p:nvPr/>
        </p:nvSpPr>
        <p:spPr>
          <a:xfrm>
            <a:off x="5891251" y="5694733"/>
            <a:ext cx="208955" cy="20895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/>
              <a:t>1</a:t>
            </a:r>
            <a:endParaRPr lang="ko-KR" altLang="en-US" sz="800" dirty="0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8C146E77-11AF-E5D2-165D-7234711129D9}"/>
              </a:ext>
            </a:extLst>
          </p:cNvPr>
          <p:cNvSpPr/>
          <p:nvPr/>
        </p:nvSpPr>
        <p:spPr>
          <a:xfrm>
            <a:off x="152400" y="1003836"/>
            <a:ext cx="208955" cy="20895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/>
              <a:t>1</a:t>
            </a:r>
            <a:endParaRPr lang="ko-KR" altLang="en-US" sz="800" dirty="0"/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55162FAF-4C80-C8AB-CF07-7836B62599CF}"/>
              </a:ext>
            </a:extLst>
          </p:cNvPr>
          <p:cNvSpPr/>
          <p:nvPr/>
        </p:nvSpPr>
        <p:spPr>
          <a:xfrm>
            <a:off x="1477860" y="1513007"/>
            <a:ext cx="208955" cy="20895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/>
              <a:t>2</a:t>
            </a:r>
            <a:endParaRPr lang="ko-KR" altLang="en-US" sz="800" dirty="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ECAE0254-49A5-5C59-EAF9-1C6AAFAD79F6}"/>
              </a:ext>
            </a:extLst>
          </p:cNvPr>
          <p:cNvSpPr/>
          <p:nvPr/>
        </p:nvSpPr>
        <p:spPr>
          <a:xfrm>
            <a:off x="3952613" y="4172317"/>
            <a:ext cx="208955" cy="20895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/>
              <a:t>2</a:t>
            </a:r>
            <a:endParaRPr lang="ko-KR" altLang="en-US" sz="800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7CAEDD7D-0D32-0363-6199-8497ED68B5C9}"/>
              </a:ext>
            </a:extLst>
          </p:cNvPr>
          <p:cNvSpPr/>
          <p:nvPr/>
        </p:nvSpPr>
        <p:spPr>
          <a:xfrm>
            <a:off x="6939875" y="6063849"/>
            <a:ext cx="208955" cy="20895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/>
              <a:t>2</a:t>
            </a:r>
            <a:endParaRPr lang="ko-KR" altLang="en-US" sz="800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1DD9405E-0B7D-46BA-515D-99741D07BFA0}"/>
              </a:ext>
            </a:extLst>
          </p:cNvPr>
          <p:cNvSpPr/>
          <p:nvPr/>
        </p:nvSpPr>
        <p:spPr>
          <a:xfrm>
            <a:off x="8698862" y="8152707"/>
            <a:ext cx="208955" cy="20895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/>
              <a:t>2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612474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7470F0F8-1AB5-43BB-0231-70290AF1A0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607732"/>
            <a:ext cx="7262514" cy="412165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6FA6CDE-23B3-1321-F145-731843C531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3647" y="4871810"/>
            <a:ext cx="7940052" cy="4466279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6884C9C3-4737-3BFE-D532-08DECF0D61E8}"/>
              </a:ext>
            </a:extLst>
          </p:cNvPr>
          <p:cNvSpPr/>
          <p:nvPr/>
        </p:nvSpPr>
        <p:spPr>
          <a:xfrm>
            <a:off x="152400" y="219075"/>
            <a:ext cx="4667250" cy="2462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</a:rPr>
              <a:t>성장하는 젊은 도시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CEE8565-66B0-DF35-DC62-F1DDE4BE36F1}"/>
              </a:ext>
            </a:extLst>
          </p:cNvPr>
          <p:cNvSpPr/>
          <p:nvPr/>
        </p:nvSpPr>
        <p:spPr>
          <a:xfrm>
            <a:off x="7685469" y="607732"/>
            <a:ext cx="4667250" cy="2462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buAutoNum type="arabicPeriod"/>
            </a:pPr>
            <a:r>
              <a:rPr lang="ko-KR" altLang="en-US" dirty="0">
                <a:solidFill>
                  <a:schemeClr val="tx1"/>
                </a:solidFill>
              </a:rPr>
              <a:t>메인지도 변경</a:t>
            </a:r>
            <a:br>
              <a:rPr lang="en-US" altLang="ko-KR" dirty="0">
                <a:solidFill>
                  <a:schemeClr val="tx1"/>
                </a:solidFill>
              </a:rPr>
            </a:br>
            <a:r>
              <a:rPr lang="en-US" altLang="ko-KR" dirty="0">
                <a:solidFill>
                  <a:schemeClr val="tx1"/>
                </a:solidFill>
              </a:rPr>
              <a:t>- </a:t>
            </a:r>
            <a:r>
              <a:rPr lang="ko-KR" altLang="en-US" dirty="0">
                <a:solidFill>
                  <a:schemeClr val="tx1"/>
                </a:solidFill>
              </a:rPr>
              <a:t>지도 색상 변경</a:t>
            </a:r>
            <a:br>
              <a:rPr lang="en-US" altLang="ko-KR" dirty="0">
                <a:solidFill>
                  <a:schemeClr val="tx1"/>
                </a:solidFill>
              </a:rPr>
            </a:br>
            <a:r>
              <a:rPr lang="en-US" altLang="ko-KR" dirty="0">
                <a:solidFill>
                  <a:schemeClr val="tx1"/>
                </a:solidFill>
              </a:rPr>
              <a:t>- 1-1 </a:t>
            </a:r>
            <a:r>
              <a:rPr lang="ko-KR" altLang="en-US" dirty="0">
                <a:solidFill>
                  <a:schemeClr val="tx1"/>
                </a:solidFill>
              </a:rPr>
              <a:t>팝업 색상 변경</a:t>
            </a:r>
            <a:br>
              <a:rPr lang="en-US" altLang="ko-KR" dirty="0">
                <a:solidFill>
                  <a:schemeClr val="tx1"/>
                </a:solidFill>
              </a:rPr>
            </a:br>
            <a:r>
              <a:rPr lang="en-US" altLang="ko-KR" dirty="0">
                <a:solidFill>
                  <a:schemeClr val="tx1"/>
                </a:solidFill>
              </a:rPr>
              <a:t>- 1-2 </a:t>
            </a:r>
            <a:r>
              <a:rPr lang="ko-KR" altLang="en-US" dirty="0">
                <a:solidFill>
                  <a:schemeClr val="tx1"/>
                </a:solidFill>
              </a:rPr>
              <a:t>레이어 강조 효과 색상 변경</a:t>
            </a:r>
            <a:br>
              <a:rPr lang="en-US" altLang="ko-KR" dirty="0">
                <a:solidFill>
                  <a:schemeClr val="tx1"/>
                </a:solidFill>
              </a:rPr>
            </a:br>
            <a:r>
              <a:rPr lang="en-US" altLang="ko-KR" dirty="0">
                <a:solidFill>
                  <a:schemeClr val="tx1"/>
                </a:solidFill>
              </a:rPr>
              <a:t>- 1-3 </a:t>
            </a:r>
            <a:r>
              <a:rPr lang="ko-KR" altLang="en-US" dirty="0">
                <a:solidFill>
                  <a:schemeClr val="tx1"/>
                </a:solidFill>
              </a:rPr>
              <a:t>레이어 분리 </a:t>
            </a:r>
            <a:r>
              <a:rPr lang="ko-KR" altLang="en-US" dirty="0" err="1">
                <a:solidFill>
                  <a:schemeClr val="tx1"/>
                </a:solidFill>
              </a:rPr>
              <a:t>되어야할</a:t>
            </a:r>
            <a:r>
              <a:rPr lang="ko-KR" altLang="en-US" dirty="0">
                <a:solidFill>
                  <a:schemeClr val="tx1"/>
                </a:solidFill>
              </a:rPr>
              <a:t> 부분 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합쳐야 될 부분 확인</a:t>
            </a:r>
            <a:endParaRPr lang="en-US" altLang="ko-KR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solidFill>
                  <a:schemeClr val="tx1"/>
                </a:solidFill>
              </a:rPr>
              <a:t>차트 제목 추가 필요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4A77D2B-FD01-3296-DA97-4FA5786E0B88}"/>
              </a:ext>
            </a:extLst>
          </p:cNvPr>
          <p:cNvSpPr/>
          <p:nvPr/>
        </p:nvSpPr>
        <p:spPr>
          <a:xfrm>
            <a:off x="2257425" y="1219199"/>
            <a:ext cx="3171825" cy="2867025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895B74C7-9D0B-AC71-5539-F276BCCD8F88}"/>
              </a:ext>
            </a:extLst>
          </p:cNvPr>
          <p:cNvSpPr/>
          <p:nvPr/>
        </p:nvSpPr>
        <p:spPr>
          <a:xfrm>
            <a:off x="2048470" y="1043512"/>
            <a:ext cx="208955" cy="20895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1</a:t>
            </a:r>
            <a:endParaRPr lang="ko-KR" altLang="en-US" sz="8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A969732-6AA4-000C-558B-22F9DBF423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531" y="6214077"/>
            <a:ext cx="4166419" cy="2343611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67AACD6B-33CF-0D13-1223-7C8762EBDD14}"/>
              </a:ext>
            </a:extLst>
          </p:cNvPr>
          <p:cNvSpPr/>
          <p:nvPr/>
        </p:nvSpPr>
        <p:spPr>
          <a:xfrm>
            <a:off x="3969942" y="2259916"/>
            <a:ext cx="208955" cy="20895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/>
              <a:t>1-1</a:t>
            </a:r>
            <a:endParaRPr lang="ko-KR" altLang="en-US" sz="800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7F3CB5F8-DAA2-647E-B6E2-739E1BA7D6DB}"/>
              </a:ext>
            </a:extLst>
          </p:cNvPr>
          <p:cNvSpPr/>
          <p:nvPr/>
        </p:nvSpPr>
        <p:spPr>
          <a:xfrm>
            <a:off x="4633647" y="1379072"/>
            <a:ext cx="208955" cy="20895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/>
              <a:t>1-2</a:t>
            </a:r>
            <a:endParaRPr lang="ko-KR" altLang="en-US" sz="800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B77F418F-20FC-DA36-61DD-B99731C2EA22}"/>
              </a:ext>
            </a:extLst>
          </p:cNvPr>
          <p:cNvSpPr/>
          <p:nvPr/>
        </p:nvSpPr>
        <p:spPr>
          <a:xfrm>
            <a:off x="2771291" y="2847145"/>
            <a:ext cx="208955" cy="20895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/>
              <a:t>1-3</a:t>
            </a:r>
            <a:endParaRPr lang="ko-KR" altLang="en-US" sz="800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FA67BD8F-DD73-E7B7-135B-BE2848A12E62}"/>
              </a:ext>
            </a:extLst>
          </p:cNvPr>
          <p:cNvSpPr/>
          <p:nvPr/>
        </p:nvSpPr>
        <p:spPr>
          <a:xfrm>
            <a:off x="2046814" y="7000471"/>
            <a:ext cx="208955" cy="20895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/>
              <a:t>1-3</a:t>
            </a:r>
            <a:endParaRPr lang="ko-KR" altLang="en-US" sz="800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F40E4918-C409-61DA-70AA-964456F32038}"/>
              </a:ext>
            </a:extLst>
          </p:cNvPr>
          <p:cNvSpPr/>
          <p:nvPr/>
        </p:nvSpPr>
        <p:spPr>
          <a:xfrm>
            <a:off x="8726499" y="6791516"/>
            <a:ext cx="208955" cy="20895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/>
              <a:t>1-1</a:t>
            </a:r>
            <a:endParaRPr lang="ko-KR" altLang="en-US" sz="800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34D7B82E-E7F0-8E4C-395C-C5A35DF2EB0E}"/>
              </a:ext>
            </a:extLst>
          </p:cNvPr>
          <p:cNvSpPr/>
          <p:nvPr/>
        </p:nvSpPr>
        <p:spPr>
          <a:xfrm>
            <a:off x="9440539" y="5724569"/>
            <a:ext cx="208955" cy="20895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/>
              <a:t>1-2</a:t>
            </a:r>
            <a:endParaRPr lang="ko-KR" altLang="en-US" sz="800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EAE72284-E38D-A4FA-1FFA-7A7D47836040}"/>
              </a:ext>
            </a:extLst>
          </p:cNvPr>
          <p:cNvSpPr/>
          <p:nvPr/>
        </p:nvSpPr>
        <p:spPr>
          <a:xfrm>
            <a:off x="152400" y="1615702"/>
            <a:ext cx="208955" cy="20895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2</a:t>
            </a:r>
            <a:endParaRPr lang="ko-KR" altLang="en-US" sz="8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71274E3E-1333-76AB-55FA-919AA32D575A}"/>
              </a:ext>
            </a:extLst>
          </p:cNvPr>
          <p:cNvSpPr/>
          <p:nvPr/>
        </p:nvSpPr>
        <p:spPr>
          <a:xfrm>
            <a:off x="4638854" y="5927622"/>
            <a:ext cx="208955" cy="20895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2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37994948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7470F0F8-1AB5-43BB-0231-70290AF1A0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968" y="652811"/>
            <a:ext cx="7107373" cy="403149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6FA6CDE-23B3-1321-F145-731843C531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95729" y="5425946"/>
            <a:ext cx="5615223" cy="3582629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6884C9C3-4737-3BFE-D532-08DECF0D61E8}"/>
              </a:ext>
            </a:extLst>
          </p:cNvPr>
          <p:cNvSpPr/>
          <p:nvPr/>
        </p:nvSpPr>
        <p:spPr>
          <a:xfrm>
            <a:off x="152400" y="219075"/>
            <a:ext cx="4667250" cy="2462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</a:rPr>
              <a:t>공유박스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CEE8565-66B0-DF35-DC62-F1DDE4BE36F1}"/>
              </a:ext>
            </a:extLst>
          </p:cNvPr>
          <p:cNvSpPr/>
          <p:nvPr/>
        </p:nvSpPr>
        <p:spPr>
          <a:xfrm>
            <a:off x="7685469" y="607732"/>
            <a:ext cx="4667250" cy="2462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buAutoNum type="arabicPeriod"/>
            </a:pPr>
            <a:r>
              <a:rPr lang="ko-KR" altLang="en-US" dirty="0">
                <a:solidFill>
                  <a:schemeClr val="tx1"/>
                </a:solidFill>
              </a:rPr>
              <a:t>메뉴 디자인 변경</a:t>
            </a:r>
            <a:endParaRPr lang="en-US" altLang="ko-KR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solidFill>
                  <a:schemeClr val="tx1"/>
                </a:solidFill>
              </a:rPr>
              <a:t>문구 강조 색상 변경 필요</a:t>
            </a:r>
            <a:endParaRPr lang="en-US" altLang="ko-KR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solidFill>
                  <a:schemeClr val="tx1"/>
                </a:solidFill>
              </a:rPr>
              <a:t>관련뉴스에 들어오는 이미지 크기를 동일하게 표현 필요</a:t>
            </a:r>
            <a:endParaRPr lang="en-US" altLang="ko-KR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solidFill>
                  <a:schemeClr val="tx1"/>
                </a:solidFill>
              </a:rPr>
              <a:t>키워드 트렌드</a:t>
            </a:r>
            <a:br>
              <a:rPr lang="en-US" altLang="ko-KR" dirty="0">
                <a:solidFill>
                  <a:schemeClr val="tx1"/>
                </a:solidFill>
              </a:rPr>
            </a:br>
            <a:r>
              <a:rPr lang="en-US" altLang="ko-KR" dirty="0">
                <a:solidFill>
                  <a:schemeClr val="tx1"/>
                </a:solidFill>
              </a:rPr>
              <a:t>- </a:t>
            </a:r>
            <a:r>
              <a:rPr lang="ko-KR" altLang="en-US" dirty="0">
                <a:solidFill>
                  <a:schemeClr val="tx1"/>
                </a:solidFill>
              </a:rPr>
              <a:t>차트 색상 변경 필요</a:t>
            </a:r>
            <a:br>
              <a:rPr lang="en-US" altLang="ko-KR" dirty="0">
                <a:solidFill>
                  <a:schemeClr val="tx1"/>
                </a:solidFill>
              </a:rPr>
            </a:br>
            <a:r>
              <a:rPr lang="en-US" altLang="ko-KR" dirty="0">
                <a:solidFill>
                  <a:schemeClr val="tx1"/>
                </a:solidFill>
              </a:rPr>
              <a:t>- </a:t>
            </a:r>
            <a:r>
              <a:rPr lang="ko-KR" altLang="en-US" dirty="0">
                <a:solidFill>
                  <a:schemeClr val="tx1"/>
                </a:solidFill>
              </a:rPr>
              <a:t>마우스 </a:t>
            </a:r>
            <a:r>
              <a:rPr lang="ko-KR" altLang="en-US" dirty="0" err="1">
                <a:solidFill>
                  <a:schemeClr val="tx1"/>
                </a:solidFill>
              </a:rPr>
              <a:t>호버시</a:t>
            </a:r>
            <a:r>
              <a:rPr lang="ko-KR" altLang="en-US" dirty="0">
                <a:solidFill>
                  <a:schemeClr val="tx1"/>
                </a:solidFill>
              </a:rPr>
              <a:t> 데이터 상세 정보 표시 필요</a:t>
            </a:r>
            <a:br>
              <a:rPr lang="en-US" altLang="ko-KR" dirty="0">
                <a:solidFill>
                  <a:schemeClr val="tx1"/>
                </a:solidFill>
              </a:rPr>
            </a:b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9BD83FC-6B63-A83B-5C0F-4933D2BDE9BB}"/>
              </a:ext>
            </a:extLst>
          </p:cNvPr>
          <p:cNvSpPr/>
          <p:nvPr/>
        </p:nvSpPr>
        <p:spPr>
          <a:xfrm>
            <a:off x="274320" y="1108313"/>
            <a:ext cx="990600" cy="963767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79E11081-2AC3-83A7-E441-900F9294094F}"/>
              </a:ext>
            </a:extLst>
          </p:cNvPr>
          <p:cNvSpPr/>
          <p:nvPr/>
        </p:nvSpPr>
        <p:spPr>
          <a:xfrm>
            <a:off x="5891251" y="5694733"/>
            <a:ext cx="208955" cy="20895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/>
              <a:t>1</a:t>
            </a:r>
            <a:endParaRPr lang="ko-KR" altLang="en-US" sz="800" dirty="0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8C146E77-11AF-E5D2-165D-7234711129D9}"/>
              </a:ext>
            </a:extLst>
          </p:cNvPr>
          <p:cNvSpPr/>
          <p:nvPr/>
        </p:nvSpPr>
        <p:spPr>
          <a:xfrm>
            <a:off x="152400" y="1003836"/>
            <a:ext cx="208955" cy="20895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/>
              <a:t>1</a:t>
            </a:r>
            <a:endParaRPr lang="ko-KR" altLang="en-US" sz="800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7CAEDD7D-0D32-0363-6199-8497ED68B5C9}"/>
              </a:ext>
            </a:extLst>
          </p:cNvPr>
          <p:cNvSpPr/>
          <p:nvPr/>
        </p:nvSpPr>
        <p:spPr>
          <a:xfrm>
            <a:off x="7476514" y="5799210"/>
            <a:ext cx="208955" cy="20895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/>
              <a:t>2</a:t>
            </a:r>
            <a:endParaRPr lang="ko-KR" altLang="en-US" sz="800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1DD9405E-0B7D-46BA-515D-99741D07BFA0}"/>
              </a:ext>
            </a:extLst>
          </p:cNvPr>
          <p:cNvSpPr/>
          <p:nvPr/>
        </p:nvSpPr>
        <p:spPr>
          <a:xfrm>
            <a:off x="7967342" y="8076507"/>
            <a:ext cx="208955" cy="20895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/>
              <a:t>2</a:t>
            </a:r>
            <a:endParaRPr lang="ko-KR" altLang="en-US" sz="800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44F295D6-117F-0DFC-2E4B-A9A11F335FE8}"/>
              </a:ext>
            </a:extLst>
          </p:cNvPr>
          <p:cNvSpPr/>
          <p:nvPr/>
        </p:nvSpPr>
        <p:spPr>
          <a:xfrm>
            <a:off x="1623060" y="1212791"/>
            <a:ext cx="208955" cy="20895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/>
              <a:t>2</a:t>
            </a:r>
            <a:endParaRPr lang="ko-KR" altLang="en-US" sz="800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BC877FA1-5255-6852-F2ED-245C086634B7}"/>
              </a:ext>
            </a:extLst>
          </p:cNvPr>
          <p:cNvSpPr/>
          <p:nvPr/>
        </p:nvSpPr>
        <p:spPr>
          <a:xfrm>
            <a:off x="1328254" y="1381241"/>
            <a:ext cx="208955" cy="20895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/>
              <a:t>3</a:t>
            </a:r>
            <a:endParaRPr lang="ko-KR" altLang="en-US" sz="800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B11C6E78-2D15-1F5E-E215-36835E54B96A}"/>
              </a:ext>
            </a:extLst>
          </p:cNvPr>
          <p:cNvSpPr/>
          <p:nvPr/>
        </p:nvSpPr>
        <p:spPr>
          <a:xfrm>
            <a:off x="10474322" y="6168326"/>
            <a:ext cx="208955" cy="20895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/>
              <a:t>2</a:t>
            </a:r>
            <a:endParaRPr lang="ko-KR" altLang="en-US" sz="800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88A8868-6179-A73B-5B8D-4953131569C9}"/>
              </a:ext>
            </a:extLst>
          </p:cNvPr>
          <p:cNvSpPr/>
          <p:nvPr/>
        </p:nvSpPr>
        <p:spPr>
          <a:xfrm>
            <a:off x="1336714" y="1530482"/>
            <a:ext cx="1673185" cy="3153822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770278B9-2B7D-FEA3-F975-67F7BE240804}"/>
              </a:ext>
            </a:extLst>
          </p:cNvPr>
          <p:cNvSpPr/>
          <p:nvPr/>
        </p:nvSpPr>
        <p:spPr>
          <a:xfrm>
            <a:off x="4846541" y="1381241"/>
            <a:ext cx="208955" cy="20895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/>
              <a:t>4</a:t>
            </a:r>
            <a:endParaRPr lang="ko-KR" altLang="en-US" sz="800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87E48CB-D65E-2A2D-57D2-0A3EB5433C29}"/>
              </a:ext>
            </a:extLst>
          </p:cNvPr>
          <p:cNvSpPr/>
          <p:nvPr/>
        </p:nvSpPr>
        <p:spPr>
          <a:xfrm>
            <a:off x="4855001" y="1530482"/>
            <a:ext cx="2361139" cy="1070143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3811F63C-4200-92CC-E171-65E404BCA8D5}"/>
              </a:ext>
            </a:extLst>
          </p:cNvPr>
          <p:cNvSpPr/>
          <p:nvPr/>
        </p:nvSpPr>
        <p:spPr>
          <a:xfrm>
            <a:off x="10474322" y="7112782"/>
            <a:ext cx="208955" cy="20895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/>
              <a:t>2</a:t>
            </a:r>
            <a:endParaRPr lang="ko-KR" altLang="en-US" sz="8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F540BBF2-5964-64D0-A262-1B2F8B981028}"/>
              </a:ext>
            </a:extLst>
          </p:cNvPr>
          <p:cNvSpPr/>
          <p:nvPr/>
        </p:nvSpPr>
        <p:spPr>
          <a:xfrm>
            <a:off x="6821194" y="6124149"/>
            <a:ext cx="208955" cy="20895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/>
              <a:t>3</a:t>
            </a:r>
            <a:endParaRPr lang="ko-KR" altLang="en-US" sz="800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162497FF-DCB0-7398-0A08-ADEB69927633}"/>
              </a:ext>
            </a:extLst>
          </p:cNvPr>
          <p:cNvSpPr/>
          <p:nvPr/>
        </p:nvSpPr>
        <p:spPr>
          <a:xfrm>
            <a:off x="9914616" y="6008165"/>
            <a:ext cx="208955" cy="20895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/>
              <a:t>4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22612038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7470F0F8-1AB5-43BB-0231-70290AF1A0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968" y="652811"/>
            <a:ext cx="7107372" cy="403149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6FA6CDE-23B3-1321-F145-731843C531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95729" y="5637979"/>
            <a:ext cx="5615223" cy="3158562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6884C9C3-4737-3BFE-D532-08DECF0D61E8}"/>
              </a:ext>
            </a:extLst>
          </p:cNvPr>
          <p:cNvSpPr/>
          <p:nvPr/>
        </p:nvSpPr>
        <p:spPr>
          <a:xfrm>
            <a:off x="152400" y="219075"/>
            <a:ext cx="4667250" cy="2462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</a:rPr>
              <a:t>공유박스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CEE8565-66B0-DF35-DC62-F1DDE4BE36F1}"/>
              </a:ext>
            </a:extLst>
          </p:cNvPr>
          <p:cNvSpPr/>
          <p:nvPr/>
        </p:nvSpPr>
        <p:spPr>
          <a:xfrm>
            <a:off x="7685469" y="607732"/>
            <a:ext cx="4667250" cy="2462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buAutoNum type="arabicPeriod"/>
            </a:pPr>
            <a:r>
              <a:rPr lang="ko-KR" altLang="en-US" dirty="0">
                <a:solidFill>
                  <a:schemeClr val="tx1"/>
                </a:solidFill>
              </a:rPr>
              <a:t>메뉴 디자인 변경</a:t>
            </a:r>
            <a:endParaRPr lang="en-US" altLang="ko-KR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solidFill>
                  <a:schemeClr val="tx1"/>
                </a:solidFill>
              </a:rPr>
              <a:t>문구 강조 색상 변경 필요</a:t>
            </a:r>
            <a:endParaRPr lang="en-US" altLang="ko-KR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br>
              <a:rPr lang="en-US" altLang="ko-KR" dirty="0">
                <a:solidFill>
                  <a:schemeClr val="tx1"/>
                </a:solidFill>
              </a:rPr>
            </a:b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9BD83FC-6B63-A83B-5C0F-4933D2BDE9BB}"/>
              </a:ext>
            </a:extLst>
          </p:cNvPr>
          <p:cNvSpPr/>
          <p:nvPr/>
        </p:nvSpPr>
        <p:spPr>
          <a:xfrm>
            <a:off x="274320" y="1108313"/>
            <a:ext cx="990600" cy="963767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79E11081-2AC3-83A7-E441-900F9294094F}"/>
              </a:ext>
            </a:extLst>
          </p:cNvPr>
          <p:cNvSpPr/>
          <p:nvPr/>
        </p:nvSpPr>
        <p:spPr>
          <a:xfrm>
            <a:off x="5915168" y="6336190"/>
            <a:ext cx="208955" cy="20895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/>
              <a:t>1</a:t>
            </a:r>
            <a:endParaRPr lang="ko-KR" altLang="en-US" sz="800" dirty="0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8C146E77-11AF-E5D2-165D-7234711129D9}"/>
              </a:ext>
            </a:extLst>
          </p:cNvPr>
          <p:cNvSpPr/>
          <p:nvPr/>
        </p:nvSpPr>
        <p:spPr>
          <a:xfrm>
            <a:off x="152400" y="1003836"/>
            <a:ext cx="208955" cy="20895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/>
              <a:t>1</a:t>
            </a:r>
            <a:endParaRPr lang="ko-KR" altLang="en-US" sz="800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7CAEDD7D-0D32-0363-6199-8497ED68B5C9}"/>
              </a:ext>
            </a:extLst>
          </p:cNvPr>
          <p:cNvSpPr/>
          <p:nvPr/>
        </p:nvSpPr>
        <p:spPr>
          <a:xfrm>
            <a:off x="7049794" y="6205202"/>
            <a:ext cx="208955" cy="20895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/>
              <a:t>2</a:t>
            </a:r>
            <a:endParaRPr lang="ko-KR" altLang="en-US" sz="800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44F295D6-117F-0DFC-2E4B-A9A11F335FE8}"/>
              </a:ext>
            </a:extLst>
          </p:cNvPr>
          <p:cNvSpPr/>
          <p:nvPr/>
        </p:nvSpPr>
        <p:spPr>
          <a:xfrm>
            <a:off x="1554480" y="1485718"/>
            <a:ext cx="208955" cy="20895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/>
              <a:t>2</a:t>
            </a:r>
            <a:endParaRPr lang="ko-KR" altLang="en-US" sz="800" dirty="0"/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324FC2B5-5AD8-EF32-6DC4-15D41181F8AF}"/>
              </a:ext>
            </a:extLst>
          </p:cNvPr>
          <p:cNvSpPr/>
          <p:nvPr/>
        </p:nvSpPr>
        <p:spPr>
          <a:xfrm>
            <a:off x="8594385" y="8072102"/>
            <a:ext cx="208955" cy="20895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/>
              <a:t>2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3865431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7FB9226-CB23-585F-AE70-000570CC5A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95729" y="5345520"/>
            <a:ext cx="5615223" cy="374348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470F0F8-1AB5-43BB-0231-70290AF1A0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968" y="652811"/>
            <a:ext cx="7107372" cy="4031492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6884C9C3-4737-3BFE-D532-08DECF0D61E8}"/>
              </a:ext>
            </a:extLst>
          </p:cNvPr>
          <p:cNvSpPr/>
          <p:nvPr/>
        </p:nvSpPr>
        <p:spPr>
          <a:xfrm>
            <a:off x="152400" y="219075"/>
            <a:ext cx="4667250" cy="2462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</a:rPr>
              <a:t>공유박스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CEE8565-66B0-DF35-DC62-F1DDE4BE36F1}"/>
              </a:ext>
            </a:extLst>
          </p:cNvPr>
          <p:cNvSpPr/>
          <p:nvPr/>
        </p:nvSpPr>
        <p:spPr>
          <a:xfrm>
            <a:off x="7685469" y="607732"/>
            <a:ext cx="4667250" cy="2462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buAutoNum type="arabicPeriod"/>
            </a:pPr>
            <a:r>
              <a:rPr lang="ko-KR" altLang="en-US" dirty="0">
                <a:solidFill>
                  <a:schemeClr val="tx1"/>
                </a:solidFill>
              </a:rPr>
              <a:t>메뉴 디자인 변경</a:t>
            </a:r>
            <a:endParaRPr lang="en-US" altLang="ko-KR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solidFill>
                  <a:schemeClr val="tx1"/>
                </a:solidFill>
              </a:rPr>
              <a:t>문구 강조 색상 변경 필요</a:t>
            </a:r>
            <a:endParaRPr lang="en-US" altLang="ko-KR" dirty="0">
              <a:solidFill>
                <a:schemeClr val="tx1"/>
              </a:solidFill>
            </a:endParaRPr>
          </a:p>
          <a:p>
            <a:br>
              <a:rPr lang="en-US" altLang="ko-KR" dirty="0">
                <a:solidFill>
                  <a:schemeClr val="tx1"/>
                </a:solidFill>
              </a:rPr>
            </a:b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9BD83FC-6B63-A83B-5C0F-4933D2BDE9BB}"/>
              </a:ext>
            </a:extLst>
          </p:cNvPr>
          <p:cNvSpPr/>
          <p:nvPr/>
        </p:nvSpPr>
        <p:spPr>
          <a:xfrm>
            <a:off x="274320" y="1108313"/>
            <a:ext cx="990600" cy="963767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79E11081-2AC3-83A7-E441-900F9294094F}"/>
              </a:ext>
            </a:extLst>
          </p:cNvPr>
          <p:cNvSpPr/>
          <p:nvPr/>
        </p:nvSpPr>
        <p:spPr>
          <a:xfrm>
            <a:off x="5995729" y="5604670"/>
            <a:ext cx="208955" cy="20895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/>
              <a:t>1</a:t>
            </a:r>
            <a:endParaRPr lang="ko-KR" altLang="en-US" sz="800" dirty="0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8C146E77-11AF-E5D2-165D-7234711129D9}"/>
              </a:ext>
            </a:extLst>
          </p:cNvPr>
          <p:cNvSpPr/>
          <p:nvPr/>
        </p:nvSpPr>
        <p:spPr>
          <a:xfrm>
            <a:off x="152400" y="1003836"/>
            <a:ext cx="208955" cy="20895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/>
              <a:t>1</a:t>
            </a:r>
            <a:endParaRPr lang="ko-KR" altLang="en-US" sz="800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7CAEDD7D-0D32-0363-6199-8497ED68B5C9}"/>
              </a:ext>
            </a:extLst>
          </p:cNvPr>
          <p:cNvSpPr/>
          <p:nvPr/>
        </p:nvSpPr>
        <p:spPr>
          <a:xfrm>
            <a:off x="7232862" y="5991842"/>
            <a:ext cx="208955" cy="20895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/>
              <a:t>2</a:t>
            </a:r>
            <a:endParaRPr lang="ko-KR" altLang="en-US" sz="800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44F295D6-117F-0DFC-2E4B-A9A11F335FE8}"/>
              </a:ext>
            </a:extLst>
          </p:cNvPr>
          <p:cNvSpPr/>
          <p:nvPr/>
        </p:nvSpPr>
        <p:spPr>
          <a:xfrm>
            <a:off x="1554480" y="1485718"/>
            <a:ext cx="208955" cy="20895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/>
              <a:t>2</a:t>
            </a:r>
            <a:endParaRPr lang="ko-KR" altLang="en-US" sz="800" dirty="0"/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324FC2B5-5AD8-EF32-6DC4-15D41181F8AF}"/>
              </a:ext>
            </a:extLst>
          </p:cNvPr>
          <p:cNvSpPr/>
          <p:nvPr/>
        </p:nvSpPr>
        <p:spPr>
          <a:xfrm>
            <a:off x="8803340" y="8056862"/>
            <a:ext cx="208955" cy="20895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/>
              <a:t>2</a:t>
            </a:r>
            <a:endParaRPr lang="ko-KR" altLang="en-US" sz="800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3724F466-1246-2EBD-E289-9059FC681BE8}"/>
              </a:ext>
            </a:extLst>
          </p:cNvPr>
          <p:cNvSpPr/>
          <p:nvPr/>
        </p:nvSpPr>
        <p:spPr>
          <a:xfrm>
            <a:off x="4076700" y="4251778"/>
            <a:ext cx="208955" cy="20895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/>
              <a:t>2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32163857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7FB9226-CB23-585F-AE70-000570CC5A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95729" y="5637980"/>
            <a:ext cx="5615223" cy="315856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470F0F8-1AB5-43BB-0231-70290AF1A0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968" y="669609"/>
            <a:ext cx="7107372" cy="3997896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6884C9C3-4737-3BFE-D532-08DECF0D61E8}"/>
              </a:ext>
            </a:extLst>
          </p:cNvPr>
          <p:cNvSpPr/>
          <p:nvPr/>
        </p:nvSpPr>
        <p:spPr>
          <a:xfrm>
            <a:off x="152400" y="219075"/>
            <a:ext cx="4667250" cy="2462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</a:rPr>
              <a:t>스마트시정 소개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CEE8565-66B0-DF35-DC62-F1DDE4BE36F1}"/>
              </a:ext>
            </a:extLst>
          </p:cNvPr>
          <p:cNvSpPr/>
          <p:nvPr/>
        </p:nvSpPr>
        <p:spPr>
          <a:xfrm>
            <a:off x="7685469" y="607732"/>
            <a:ext cx="4667250" cy="2462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buAutoNum type="arabicPeriod"/>
            </a:pPr>
            <a:r>
              <a:rPr lang="ko-KR" altLang="en-US" dirty="0">
                <a:solidFill>
                  <a:schemeClr val="tx1"/>
                </a:solidFill>
              </a:rPr>
              <a:t>메뉴 디자인 변경</a:t>
            </a:r>
            <a:endParaRPr lang="en-US" altLang="ko-KR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solidFill>
                  <a:schemeClr val="tx1"/>
                </a:solidFill>
              </a:rPr>
              <a:t>소개페이지 퍼블리싱 필요</a:t>
            </a:r>
            <a:br>
              <a:rPr lang="en-US" altLang="ko-KR" dirty="0">
                <a:solidFill>
                  <a:schemeClr val="tx1"/>
                </a:solidFill>
              </a:rPr>
            </a:b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9BD83FC-6B63-A83B-5C0F-4933D2BDE9BB}"/>
              </a:ext>
            </a:extLst>
          </p:cNvPr>
          <p:cNvSpPr/>
          <p:nvPr/>
        </p:nvSpPr>
        <p:spPr>
          <a:xfrm>
            <a:off x="274320" y="1108313"/>
            <a:ext cx="990600" cy="522367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79E11081-2AC3-83A7-E441-900F9294094F}"/>
              </a:ext>
            </a:extLst>
          </p:cNvPr>
          <p:cNvSpPr/>
          <p:nvPr/>
        </p:nvSpPr>
        <p:spPr>
          <a:xfrm>
            <a:off x="5995729" y="6237014"/>
            <a:ext cx="208955" cy="20895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/>
              <a:t>1</a:t>
            </a:r>
            <a:endParaRPr lang="ko-KR" altLang="en-US" sz="800" dirty="0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8C146E77-11AF-E5D2-165D-7234711129D9}"/>
              </a:ext>
            </a:extLst>
          </p:cNvPr>
          <p:cNvSpPr/>
          <p:nvPr/>
        </p:nvSpPr>
        <p:spPr>
          <a:xfrm>
            <a:off x="152400" y="1003836"/>
            <a:ext cx="208955" cy="20895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/>
              <a:t>1</a:t>
            </a:r>
            <a:endParaRPr lang="ko-KR" altLang="en-US" sz="800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7CAEDD7D-0D32-0363-6199-8497ED68B5C9}"/>
              </a:ext>
            </a:extLst>
          </p:cNvPr>
          <p:cNvSpPr/>
          <p:nvPr/>
        </p:nvSpPr>
        <p:spPr>
          <a:xfrm>
            <a:off x="7232862" y="5991842"/>
            <a:ext cx="208955" cy="20895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/>
              <a:t>2</a:t>
            </a:r>
            <a:endParaRPr lang="ko-KR" altLang="en-US" sz="800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44F295D6-117F-0DFC-2E4B-A9A11F335FE8}"/>
              </a:ext>
            </a:extLst>
          </p:cNvPr>
          <p:cNvSpPr/>
          <p:nvPr/>
        </p:nvSpPr>
        <p:spPr>
          <a:xfrm>
            <a:off x="1342488" y="962141"/>
            <a:ext cx="208955" cy="20895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/>
              <a:t>2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39211174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7FB9226-CB23-585F-AE70-000570CC5A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95729" y="5637980"/>
            <a:ext cx="5615223" cy="315856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470F0F8-1AB5-43BB-0231-70290AF1A0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7434" y="652811"/>
            <a:ext cx="7092439" cy="4031492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6884C9C3-4737-3BFE-D532-08DECF0D61E8}"/>
              </a:ext>
            </a:extLst>
          </p:cNvPr>
          <p:cNvSpPr/>
          <p:nvPr/>
        </p:nvSpPr>
        <p:spPr>
          <a:xfrm>
            <a:off x="152400" y="219075"/>
            <a:ext cx="4667250" cy="2462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</a:rPr>
              <a:t>스마트시정 소개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CEE8565-66B0-DF35-DC62-F1DDE4BE36F1}"/>
              </a:ext>
            </a:extLst>
          </p:cNvPr>
          <p:cNvSpPr/>
          <p:nvPr/>
        </p:nvSpPr>
        <p:spPr>
          <a:xfrm>
            <a:off x="7685469" y="607732"/>
            <a:ext cx="4667250" cy="2462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buAutoNum type="arabicPeriod"/>
            </a:pPr>
            <a:r>
              <a:rPr lang="ko-KR" altLang="en-US" dirty="0">
                <a:solidFill>
                  <a:schemeClr val="tx1"/>
                </a:solidFill>
              </a:rPr>
              <a:t>메뉴 디자인 변경</a:t>
            </a:r>
            <a:endParaRPr lang="en-US" altLang="ko-KR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solidFill>
                  <a:schemeClr val="tx1"/>
                </a:solidFill>
              </a:rPr>
              <a:t>문구 강조 색상 변경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9BD83FC-6B63-A83B-5C0F-4933D2BDE9BB}"/>
              </a:ext>
            </a:extLst>
          </p:cNvPr>
          <p:cNvSpPr/>
          <p:nvPr/>
        </p:nvSpPr>
        <p:spPr>
          <a:xfrm>
            <a:off x="274320" y="1108313"/>
            <a:ext cx="990600" cy="522367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79E11081-2AC3-83A7-E441-900F9294094F}"/>
              </a:ext>
            </a:extLst>
          </p:cNvPr>
          <p:cNvSpPr/>
          <p:nvPr/>
        </p:nvSpPr>
        <p:spPr>
          <a:xfrm>
            <a:off x="5995729" y="6200797"/>
            <a:ext cx="208955" cy="20895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/>
              <a:t>1</a:t>
            </a:r>
            <a:endParaRPr lang="ko-KR" altLang="en-US" sz="800" dirty="0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8C146E77-11AF-E5D2-165D-7234711129D9}"/>
              </a:ext>
            </a:extLst>
          </p:cNvPr>
          <p:cNvSpPr/>
          <p:nvPr/>
        </p:nvSpPr>
        <p:spPr>
          <a:xfrm>
            <a:off x="152400" y="1003836"/>
            <a:ext cx="208955" cy="20895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/>
              <a:t>1</a:t>
            </a:r>
            <a:endParaRPr lang="ko-KR" altLang="en-US" sz="800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7CAEDD7D-0D32-0363-6199-8497ED68B5C9}"/>
              </a:ext>
            </a:extLst>
          </p:cNvPr>
          <p:cNvSpPr/>
          <p:nvPr/>
        </p:nvSpPr>
        <p:spPr>
          <a:xfrm>
            <a:off x="7120918" y="6200797"/>
            <a:ext cx="208955" cy="20895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/>
              <a:t>2</a:t>
            </a:r>
            <a:endParaRPr lang="ko-KR" altLang="en-US" sz="800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44F295D6-117F-0DFC-2E4B-A9A11F335FE8}"/>
              </a:ext>
            </a:extLst>
          </p:cNvPr>
          <p:cNvSpPr/>
          <p:nvPr/>
        </p:nvSpPr>
        <p:spPr>
          <a:xfrm>
            <a:off x="1449168" y="1526202"/>
            <a:ext cx="208955" cy="20895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/>
              <a:t>2</a:t>
            </a:r>
            <a:endParaRPr lang="ko-KR" altLang="en-US" sz="800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728BA267-C369-C602-6565-711274DD3A58}"/>
              </a:ext>
            </a:extLst>
          </p:cNvPr>
          <p:cNvSpPr/>
          <p:nvPr/>
        </p:nvSpPr>
        <p:spPr>
          <a:xfrm>
            <a:off x="8594385" y="8067697"/>
            <a:ext cx="208955" cy="20895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/>
              <a:t>2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8118078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7470F0F8-1AB5-43BB-0231-70290AF1A0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4308" y="607732"/>
            <a:ext cx="7258698" cy="412165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6FA6CDE-23B3-1321-F145-731843C531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33647" y="4871810"/>
            <a:ext cx="7940051" cy="4466279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6884C9C3-4737-3BFE-D532-08DECF0D61E8}"/>
              </a:ext>
            </a:extLst>
          </p:cNvPr>
          <p:cNvSpPr/>
          <p:nvPr/>
        </p:nvSpPr>
        <p:spPr>
          <a:xfrm>
            <a:off x="152400" y="219075"/>
            <a:ext cx="4667250" cy="2462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</a:rPr>
              <a:t>서해안 철도요지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CEE8565-66B0-DF35-DC62-F1DDE4BE36F1}"/>
              </a:ext>
            </a:extLst>
          </p:cNvPr>
          <p:cNvSpPr/>
          <p:nvPr/>
        </p:nvSpPr>
        <p:spPr>
          <a:xfrm>
            <a:off x="7685469" y="607732"/>
            <a:ext cx="4667250" cy="2462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buAutoNum type="arabicPeriod"/>
            </a:pPr>
            <a:r>
              <a:rPr lang="ko-KR" altLang="en-US" dirty="0">
                <a:solidFill>
                  <a:schemeClr val="tx1"/>
                </a:solidFill>
              </a:rPr>
              <a:t>상세 데이터 부분</a:t>
            </a:r>
            <a:br>
              <a:rPr lang="en-US" altLang="ko-KR" dirty="0">
                <a:solidFill>
                  <a:schemeClr val="tx1"/>
                </a:solidFill>
              </a:rPr>
            </a:br>
            <a:r>
              <a:rPr lang="en-US" altLang="ko-KR" dirty="0">
                <a:solidFill>
                  <a:schemeClr val="tx1"/>
                </a:solidFill>
              </a:rPr>
              <a:t>- </a:t>
            </a:r>
            <a:r>
              <a:rPr lang="ko-KR" altLang="en-US" dirty="0">
                <a:solidFill>
                  <a:schemeClr val="tx1"/>
                </a:solidFill>
              </a:rPr>
              <a:t>글자  가운데 맞춤 및 </a:t>
            </a:r>
            <a:r>
              <a:rPr lang="en-US" altLang="ko-KR" dirty="0">
                <a:solidFill>
                  <a:schemeClr val="tx1"/>
                </a:solidFill>
              </a:rPr>
              <a:t>2</a:t>
            </a:r>
            <a:r>
              <a:rPr lang="ko-KR" altLang="en-US" dirty="0">
                <a:solidFill>
                  <a:schemeClr val="tx1"/>
                </a:solidFill>
              </a:rPr>
              <a:t>줄로 들어가는 문구의 경우 양쪽 맞춤 지정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모든 테마 동일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</a:p>
          <a:p>
            <a:pPr marL="342900" indent="-342900">
              <a:buAutoNum type="arabicPeriod"/>
            </a:pPr>
            <a:r>
              <a:rPr lang="ko-KR" altLang="en-US" dirty="0">
                <a:solidFill>
                  <a:schemeClr val="tx1"/>
                </a:solidFill>
              </a:rPr>
              <a:t>메인 테마 지도 변경</a:t>
            </a:r>
            <a:br>
              <a:rPr lang="en-US" altLang="ko-KR" dirty="0">
                <a:solidFill>
                  <a:schemeClr val="tx1"/>
                </a:solidFill>
              </a:rPr>
            </a:br>
            <a:r>
              <a:rPr lang="en-US" altLang="ko-KR" dirty="0">
                <a:solidFill>
                  <a:schemeClr val="tx1"/>
                </a:solidFill>
              </a:rPr>
              <a:t>- </a:t>
            </a:r>
            <a:r>
              <a:rPr lang="ko-KR" altLang="en-US" dirty="0">
                <a:solidFill>
                  <a:schemeClr val="tx1"/>
                </a:solidFill>
              </a:rPr>
              <a:t>지도 색상 변경</a:t>
            </a:r>
            <a:br>
              <a:rPr lang="en-US" altLang="ko-KR" dirty="0">
                <a:solidFill>
                  <a:schemeClr val="tx1"/>
                </a:solidFill>
              </a:rPr>
            </a:br>
            <a:r>
              <a:rPr lang="en-US" altLang="ko-KR" dirty="0">
                <a:solidFill>
                  <a:schemeClr val="tx1"/>
                </a:solidFill>
              </a:rPr>
              <a:t>- </a:t>
            </a:r>
            <a:r>
              <a:rPr lang="ko-KR" altLang="en-US" dirty="0">
                <a:solidFill>
                  <a:schemeClr val="tx1"/>
                </a:solidFill>
              </a:rPr>
              <a:t>전체 노선 디자인 변경</a:t>
            </a:r>
            <a:br>
              <a:rPr lang="en-US" altLang="ko-KR" dirty="0">
                <a:solidFill>
                  <a:schemeClr val="tx1"/>
                </a:solidFill>
              </a:rPr>
            </a:br>
            <a:r>
              <a:rPr lang="en-US" altLang="ko-KR" dirty="0">
                <a:solidFill>
                  <a:schemeClr val="tx1"/>
                </a:solidFill>
              </a:rPr>
              <a:t>- 1-1 </a:t>
            </a:r>
            <a:r>
              <a:rPr lang="ko-KR" altLang="en-US" dirty="0">
                <a:solidFill>
                  <a:schemeClr val="tx1"/>
                </a:solidFill>
              </a:rPr>
              <a:t>범례 변경</a:t>
            </a:r>
            <a:br>
              <a:rPr lang="en-US" altLang="ko-KR" dirty="0">
                <a:solidFill>
                  <a:schemeClr val="tx1"/>
                </a:solidFill>
              </a:rPr>
            </a:b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895B74C7-9D0B-AC71-5539-F276BCCD8F88}"/>
              </a:ext>
            </a:extLst>
          </p:cNvPr>
          <p:cNvSpPr/>
          <p:nvPr/>
        </p:nvSpPr>
        <p:spPr>
          <a:xfrm>
            <a:off x="152400" y="1388524"/>
            <a:ext cx="208955" cy="20895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1</a:t>
            </a:r>
            <a:endParaRPr lang="ko-KR" altLang="en-US" sz="800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F40E4918-C409-61DA-70AA-964456F32038}"/>
              </a:ext>
            </a:extLst>
          </p:cNvPr>
          <p:cNvSpPr/>
          <p:nvPr/>
        </p:nvSpPr>
        <p:spPr>
          <a:xfrm>
            <a:off x="8139759" y="8498396"/>
            <a:ext cx="208955" cy="20895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/>
              <a:t>1-1</a:t>
            </a:r>
            <a:endParaRPr lang="ko-KR" altLang="en-US" sz="800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B3E3961-E028-9304-FB81-2A40324190EA}"/>
              </a:ext>
            </a:extLst>
          </p:cNvPr>
          <p:cNvSpPr/>
          <p:nvPr/>
        </p:nvSpPr>
        <p:spPr>
          <a:xfrm>
            <a:off x="361355" y="1530944"/>
            <a:ext cx="1575395" cy="208955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A910458-5FAB-81AD-5EDA-58557D5CFD31}"/>
              </a:ext>
            </a:extLst>
          </p:cNvPr>
          <p:cNvSpPr/>
          <p:nvPr/>
        </p:nvSpPr>
        <p:spPr>
          <a:xfrm>
            <a:off x="2247901" y="1179569"/>
            <a:ext cx="3078480" cy="3003811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324B9DF2-4596-8DAF-2981-2DD4550F7BAB}"/>
              </a:ext>
            </a:extLst>
          </p:cNvPr>
          <p:cNvSpPr/>
          <p:nvPr/>
        </p:nvSpPr>
        <p:spPr>
          <a:xfrm>
            <a:off x="2142470" y="970614"/>
            <a:ext cx="208955" cy="20895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1</a:t>
            </a:r>
            <a:endParaRPr lang="ko-KR" altLang="en-US" sz="800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67AACD6B-33CF-0D13-1223-7C8762EBDD14}"/>
              </a:ext>
            </a:extLst>
          </p:cNvPr>
          <p:cNvSpPr/>
          <p:nvPr/>
        </p:nvSpPr>
        <p:spPr>
          <a:xfrm>
            <a:off x="4339587" y="1075091"/>
            <a:ext cx="208955" cy="20895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/>
              <a:t>1-1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40161945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7470F0F8-1AB5-43BB-0231-70290AF1A0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4308" y="607732"/>
            <a:ext cx="7258698" cy="412165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6FA6CDE-23B3-1321-F145-731843C531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33647" y="4871810"/>
            <a:ext cx="7940051" cy="4466278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6884C9C3-4737-3BFE-D532-08DECF0D61E8}"/>
              </a:ext>
            </a:extLst>
          </p:cNvPr>
          <p:cNvSpPr/>
          <p:nvPr/>
        </p:nvSpPr>
        <p:spPr>
          <a:xfrm>
            <a:off x="152400" y="219075"/>
            <a:ext cx="4667250" cy="2462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</a:rPr>
              <a:t>걷고 싶은 친환경 도시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CEE8565-66B0-DF35-DC62-F1DDE4BE36F1}"/>
              </a:ext>
            </a:extLst>
          </p:cNvPr>
          <p:cNvSpPr/>
          <p:nvPr/>
        </p:nvSpPr>
        <p:spPr>
          <a:xfrm>
            <a:off x="7685469" y="607732"/>
            <a:ext cx="4667250" cy="2462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buAutoNum type="arabicPeriod"/>
            </a:pPr>
            <a:r>
              <a:rPr lang="ko-KR" altLang="en-US" dirty="0">
                <a:solidFill>
                  <a:schemeClr val="tx1"/>
                </a:solidFill>
              </a:rPr>
              <a:t>메인 테마 지도 변경</a:t>
            </a:r>
            <a:br>
              <a:rPr lang="en-US" altLang="ko-KR" dirty="0">
                <a:solidFill>
                  <a:schemeClr val="tx1"/>
                </a:solidFill>
              </a:rPr>
            </a:br>
            <a:r>
              <a:rPr lang="en-US" altLang="ko-KR" dirty="0">
                <a:solidFill>
                  <a:schemeClr val="tx1"/>
                </a:solidFill>
              </a:rPr>
              <a:t>- </a:t>
            </a:r>
            <a:r>
              <a:rPr lang="ko-KR" altLang="en-US" dirty="0">
                <a:solidFill>
                  <a:schemeClr val="tx1"/>
                </a:solidFill>
              </a:rPr>
              <a:t>지도 색상 변경</a:t>
            </a:r>
            <a:br>
              <a:rPr lang="en-US" altLang="ko-KR" dirty="0">
                <a:solidFill>
                  <a:schemeClr val="tx1"/>
                </a:solidFill>
              </a:rPr>
            </a:br>
            <a:r>
              <a:rPr lang="en-US" altLang="ko-KR" dirty="0">
                <a:solidFill>
                  <a:schemeClr val="tx1"/>
                </a:solidFill>
              </a:rPr>
              <a:t>- </a:t>
            </a:r>
            <a:r>
              <a:rPr lang="ko-KR" altLang="en-US" dirty="0">
                <a:solidFill>
                  <a:schemeClr val="tx1"/>
                </a:solidFill>
              </a:rPr>
              <a:t>전체 코스 디자인 변경</a:t>
            </a:r>
            <a:br>
              <a:rPr lang="en-US" altLang="ko-KR" dirty="0">
                <a:solidFill>
                  <a:schemeClr val="tx1"/>
                </a:solidFill>
              </a:rPr>
            </a:br>
            <a:r>
              <a:rPr lang="en-US" altLang="ko-KR" dirty="0">
                <a:solidFill>
                  <a:schemeClr val="tx1"/>
                </a:solidFill>
              </a:rPr>
              <a:t>- </a:t>
            </a:r>
            <a:r>
              <a:rPr lang="ko-KR" altLang="en-US" dirty="0">
                <a:solidFill>
                  <a:schemeClr val="tx1"/>
                </a:solidFill>
              </a:rPr>
              <a:t>해당 코스에 마우스 </a:t>
            </a:r>
            <a:r>
              <a:rPr lang="ko-KR" altLang="en-US" dirty="0" err="1">
                <a:solidFill>
                  <a:schemeClr val="tx1"/>
                </a:solidFill>
              </a:rPr>
              <a:t>호버</a:t>
            </a:r>
            <a:r>
              <a:rPr lang="ko-KR" altLang="en-US" dirty="0">
                <a:solidFill>
                  <a:schemeClr val="tx1"/>
                </a:solidFill>
              </a:rPr>
              <a:t> 시 상세 코스 및 </a:t>
            </a:r>
            <a:r>
              <a:rPr lang="ko-KR" altLang="en-US" dirty="0" err="1">
                <a:solidFill>
                  <a:schemeClr val="tx1"/>
                </a:solidFill>
              </a:rPr>
              <a:t>팝업창</a:t>
            </a:r>
            <a:r>
              <a:rPr lang="ko-KR" altLang="en-US" dirty="0">
                <a:solidFill>
                  <a:schemeClr val="tx1"/>
                </a:solidFill>
              </a:rPr>
              <a:t> 팝업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 err="1">
                <a:solidFill>
                  <a:schemeClr val="tx1"/>
                </a:solidFill>
              </a:rPr>
              <a:t>피그마</a:t>
            </a:r>
            <a:r>
              <a:rPr lang="ko-KR" altLang="en-US" dirty="0">
                <a:solidFill>
                  <a:schemeClr val="tx1"/>
                </a:solidFill>
              </a:rPr>
              <a:t> 참조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br>
              <a:rPr lang="en-US" altLang="ko-KR" dirty="0">
                <a:solidFill>
                  <a:schemeClr val="tx1"/>
                </a:solidFill>
              </a:rPr>
            </a:br>
            <a:r>
              <a:rPr lang="en-US" altLang="ko-KR" dirty="0">
                <a:solidFill>
                  <a:schemeClr val="tx1"/>
                </a:solidFill>
              </a:rPr>
              <a:t>- 1-1 </a:t>
            </a:r>
            <a:r>
              <a:rPr lang="ko-KR" altLang="en-US" dirty="0">
                <a:solidFill>
                  <a:schemeClr val="tx1"/>
                </a:solidFill>
              </a:rPr>
              <a:t>범례 변경</a:t>
            </a:r>
            <a:br>
              <a:rPr lang="en-US" altLang="ko-KR" dirty="0">
                <a:solidFill>
                  <a:schemeClr val="tx1"/>
                </a:solidFill>
              </a:rPr>
            </a:b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A910458-5FAB-81AD-5EDA-58557D5CFD31}"/>
              </a:ext>
            </a:extLst>
          </p:cNvPr>
          <p:cNvSpPr/>
          <p:nvPr/>
        </p:nvSpPr>
        <p:spPr>
          <a:xfrm>
            <a:off x="2247900" y="1179569"/>
            <a:ext cx="3221721" cy="3003811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324B9DF2-4596-8DAF-2981-2DD4550F7BAB}"/>
              </a:ext>
            </a:extLst>
          </p:cNvPr>
          <p:cNvSpPr/>
          <p:nvPr/>
        </p:nvSpPr>
        <p:spPr>
          <a:xfrm>
            <a:off x="2142470" y="970614"/>
            <a:ext cx="208955" cy="20895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1</a:t>
            </a:r>
            <a:endParaRPr lang="ko-KR" altLang="en-US" sz="800" dirty="0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E65038C5-1F3D-AB25-08B5-3A2BF3EBDD48}"/>
              </a:ext>
            </a:extLst>
          </p:cNvPr>
          <p:cNvSpPr/>
          <p:nvPr/>
        </p:nvSpPr>
        <p:spPr>
          <a:xfrm>
            <a:off x="4339587" y="1075091"/>
            <a:ext cx="208955" cy="20895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/>
              <a:t>1-1</a:t>
            </a:r>
            <a:endParaRPr lang="ko-KR" altLang="en-US" sz="800" dirty="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75946E59-FCB3-0ECA-CC10-C7949C7CB78B}"/>
              </a:ext>
            </a:extLst>
          </p:cNvPr>
          <p:cNvSpPr/>
          <p:nvPr/>
        </p:nvSpPr>
        <p:spPr>
          <a:xfrm>
            <a:off x="9347815" y="8398680"/>
            <a:ext cx="208955" cy="20895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/>
              <a:t>1-1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20065496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7470F0F8-1AB5-43BB-0231-70290AF1A0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6217" y="607732"/>
            <a:ext cx="7254879" cy="412165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6FA6CDE-23B3-1321-F145-731843C531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33648" y="4871810"/>
            <a:ext cx="7940049" cy="4466278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6884C9C3-4737-3BFE-D532-08DECF0D61E8}"/>
              </a:ext>
            </a:extLst>
          </p:cNvPr>
          <p:cNvSpPr/>
          <p:nvPr/>
        </p:nvSpPr>
        <p:spPr>
          <a:xfrm>
            <a:off x="152400" y="219075"/>
            <a:ext cx="4667250" cy="2462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</a:rPr>
              <a:t>대한민국 대표 교육도시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CEE8565-66B0-DF35-DC62-F1DDE4BE36F1}"/>
              </a:ext>
            </a:extLst>
          </p:cNvPr>
          <p:cNvSpPr/>
          <p:nvPr/>
        </p:nvSpPr>
        <p:spPr>
          <a:xfrm>
            <a:off x="7685469" y="607732"/>
            <a:ext cx="4667250" cy="2462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buAutoNum type="arabicPeriod"/>
            </a:pPr>
            <a:r>
              <a:rPr lang="ko-KR" altLang="en-US" dirty="0">
                <a:solidFill>
                  <a:schemeClr val="tx1"/>
                </a:solidFill>
              </a:rPr>
              <a:t>상세 데이터 보기</a:t>
            </a:r>
            <a:br>
              <a:rPr lang="en-US" altLang="ko-KR" dirty="0">
                <a:solidFill>
                  <a:schemeClr val="tx1"/>
                </a:solidFill>
              </a:rPr>
            </a:br>
            <a:r>
              <a:rPr lang="en-US" altLang="ko-KR" dirty="0">
                <a:solidFill>
                  <a:schemeClr val="tx1"/>
                </a:solidFill>
              </a:rPr>
              <a:t>- </a:t>
            </a:r>
            <a:r>
              <a:rPr lang="ko-KR" altLang="en-US" dirty="0">
                <a:solidFill>
                  <a:schemeClr val="tx1"/>
                </a:solidFill>
              </a:rPr>
              <a:t>글자 줄 바꿈 및 문자 크기</a:t>
            </a:r>
            <a:endParaRPr lang="en-US" altLang="ko-KR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solidFill>
                  <a:schemeClr val="tx1"/>
                </a:solidFill>
              </a:rPr>
              <a:t>메인 테마 지도</a:t>
            </a:r>
            <a:br>
              <a:rPr lang="en-US" altLang="ko-KR" dirty="0">
                <a:solidFill>
                  <a:schemeClr val="tx1"/>
                </a:solidFill>
              </a:rPr>
            </a:br>
            <a:r>
              <a:rPr lang="en-US" altLang="ko-KR" dirty="0">
                <a:solidFill>
                  <a:schemeClr val="tx1"/>
                </a:solidFill>
              </a:rPr>
              <a:t>- </a:t>
            </a:r>
            <a:r>
              <a:rPr lang="ko-KR" altLang="en-US" dirty="0">
                <a:solidFill>
                  <a:schemeClr val="tx1"/>
                </a:solidFill>
              </a:rPr>
              <a:t>색상 변경</a:t>
            </a:r>
            <a:br>
              <a:rPr lang="en-US" altLang="ko-KR" dirty="0">
                <a:solidFill>
                  <a:schemeClr val="tx1"/>
                </a:solidFill>
              </a:rPr>
            </a:br>
            <a:r>
              <a:rPr lang="en-US" altLang="ko-KR" dirty="0">
                <a:solidFill>
                  <a:schemeClr val="tx1"/>
                </a:solidFill>
              </a:rPr>
              <a:t>- </a:t>
            </a:r>
            <a:r>
              <a:rPr lang="ko-KR" altLang="en-US" dirty="0">
                <a:solidFill>
                  <a:schemeClr val="tx1"/>
                </a:solidFill>
              </a:rPr>
              <a:t>레이어 강조 색상 변경</a:t>
            </a:r>
            <a:br>
              <a:rPr lang="en-US" altLang="ko-KR" dirty="0">
                <a:solidFill>
                  <a:schemeClr val="tx1"/>
                </a:solidFill>
              </a:rPr>
            </a:br>
            <a:r>
              <a:rPr lang="en-US" altLang="ko-KR" dirty="0">
                <a:solidFill>
                  <a:schemeClr val="tx1"/>
                </a:solidFill>
              </a:rPr>
              <a:t>- </a:t>
            </a:r>
            <a:r>
              <a:rPr lang="ko-KR" altLang="en-US" dirty="0">
                <a:solidFill>
                  <a:schemeClr val="tx1"/>
                </a:solidFill>
              </a:rPr>
              <a:t>아이콘 변경</a:t>
            </a:r>
            <a:br>
              <a:rPr lang="en-US" altLang="ko-KR" dirty="0">
                <a:solidFill>
                  <a:schemeClr val="tx1"/>
                </a:solidFill>
              </a:rPr>
            </a:br>
            <a:r>
              <a:rPr lang="en-US" altLang="ko-KR" dirty="0">
                <a:solidFill>
                  <a:schemeClr val="tx1"/>
                </a:solidFill>
              </a:rPr>
              <a:t>- </a:t>
            </a:r>
            <a:r>
              <a:rPr lang="ko-KR" altLang="en-US" dirty="0">
                <a:solidFill>
                  <a:schemeClr val="tx1"/>
                </a:solidFill>
              </a:rPr>
              <a:t>범례 변경</a:t>
            </a:r>
            <a:br>
              <a:rPr lang="en-US" altLang="ko-KR" dirty="0">
                <a:solidFill>
                  <a:schemeClr val="tx1"/>
                </a:solidFill>
              </a:rPr>
            </a:br>
            <a:r>
              <a:rPr lang="en-US" altLang="ko-KR" dirty="0">
                <a:solidFill>
                  <a:schemeClr val="tx1"/>
                </a:solidFill>
              </a:rPr>
              <a:t>- </a:t>
            </a:r>
            <a:r>
              <a:rPr lang="ko-KR" altLang="en-US" dirty="0">
                <a:solidFill>
                  <a:schemeClr val="tx1"/>
                </a:solidFill>
              </a:rPr>
              <a:t>차트 표시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데이터에 따라 유동적인 차트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A910458-5FAB-81AD-5EDA-58557D5CFD31}"/>
              </a:ext>
            </a:extLst>
          </p:cNvPr>
          <p:cNvSpPr/>
          <p:nvPr/>
        </p:nvSpPr>
        <p:spPr>
          <a:xfrm>
            <a:off x="347663" y="1321989"/>
            <a:ext cx="1595437" cy="311549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C61A8FAE-AA6F-B701-C2A5-F7A0A1E40DC5}"/>
              </a:ext>
            </a:extLst>
          </p:cNvPr>
          <p:cNvSpPr/>
          <p:nvPr/>
        </p:nvSpPr>
        <p:spPr>
          <a:xfrm>
            <a:off x="200975" y="1144542"/>
            <a:ext cx="208955" cy="20895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/>
              <a:t>1</a:t>
            </a:r>
            <a:endParaRPr lang="ko-KR" altLang="en-US" sz="8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9BD83FC-6B63-A83B-5C0F-4933D2BDE9BB}"/>
              </a:ext>
            </a:extLst>
          </p:cNvPr>
          <p:cNvSpPr/>
          <p:nvPr/>
        </p:nvSpPr>
        <p:spPr>
          <a:xfrm>
            <a:off x="2233613" y="1204913"/>
            <a:ext cx="3124200" cy="3033712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369B098F-BB80-5877-468A-4B2658AFA88B}"/>
              </a:ext>
            </a:extLst>
          </p:cNvPr>
          <p:cNvSpPr/>
          <p:nvPr/>
        </p:nvSpPr>
        <p:spPr>
          <a:xfrm>
            <a:off x="2129135" y="1073332"/>
            <a:ext cx="208955" cy="20895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/>
              <a:t>2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38659804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7470F0F8-1AB5-43BB-0231-70290AF1A0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4309" y="607732"/>
            <a:ext cx="7258696" cy="412165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6FA6CDE-23B3-1321-F145-731843C531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33648" y="4871810"/>
            <a:ext cx="7940049" cy="4466278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6884C9C3-4737-3BFE-D532-08DECF0D61E8}"/>
              </a:ext>
            </a:extLst>
          </p:cNvPr>
          <p:cNvSpPr/>
          <p:nvPr/>
        </p:nvSpPr>
        <p:spPr>
          <a:xfrm>
            <a:off x="152400" y="219075"/>
            <a:ext cx="4667250" cy="2462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</a:rPr>
              <a:t>지역 생만 및 소비 지도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CEE8565-66B0-DF35-DC62-F1DDE4BE36F1}"/>
              </a:ext>
            </a:extLst>
          </p:cNvPr>
          <p:cNvSpPr/>
          <p:nvPr/>
        </p:nvSpPr>
        <p:spPr>
          <a:xfrm>
            <a:off x="7685469" y="607732"/>
            <a:ext cx="4667250" cy="2462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buAutoNum type="arabicPeriod"/>
            </a:pPr>
            <a:r>
              <a:rPr lang="ko-KR" altLang="en-US" dirty="0">
                <a:solidFill>
                  <a:schemeClr val="tx1"/>
                </a:solidFill>
              </a:rPr>
              <a:t>메인 테마 지도</a:t>
            </a:r>
            <a:br>
              <a:rPr lang="en-US" altLang="ko-KR" dirty="0">
                <a:solidFill>
                  <a:schemeClr val="tx1"/>
                </a:solidFill>
              </a:rPr>
            </a:br>
            <a:r>
              <a:rPr lang="en-US" altLang="ko-KR" dirty="0">
                <a:solidFill>
                  <a:schemeClr val="tx1"/>
                </a:solidFill>
              </a:rPr>
              <a:t>- </a:t>
            </a:r>
            <a:r>
              <a:rPr lang="ko-KR" altLang="en-US" dirty="0">
                <a:solidFill>
                  <a:schemeClr val="tx1"/>
                </a:solidFill>
              </a:rPr>
              <a:t>지도 색상 변경</a:t>
            </a:r>
            <a:br>
              <a:rPr lang="en-US" altLang="ko-KR" dirty="0">
                <a:solidFill>
                  <a:schemeClr val="tx1"/>
                </a:solidFill>
              </a:rPr>
            </a:br>
            <a:r>
              <a:rPr lang="en-US" altLang="ko-KR" dirty="0">
                <a:solidFill>
                  <a:schemeClr val="tx1"/>
                </a:solidFill>
              </a:rPr>
              <a:t>- </a:t>
            </a:r>
            <a:r>
              <a:rPr lang="ko-KR" altLang="en-US" dirty="0">
                <a:solidFill>
                  <a:schemeClr val="tx1"/>
                </a:solidFill>
              </a:rPr>
              <a:t>지도 </a:t>
            </a:r>
            <a:r>
              <a:rPr lang="ko-KR" altLang="en-US" dirty="0" err="1">
                <a:solidFill>
                  <a:schemeClr val="tx1"/>
                </a:solidFill>
              </a:rPr>
              <a:t>읍면동</a:t>
            </a:r>
            <a:r>
              <a:rPr lang="ko-KR" altLang="en-US" dirty="0">
                <a:solidFill>
                  <a:schemeClr val="tx1"/>
                </a:solidFill>
              </a:rPr>
              <a:t> 표시</a:t>
            </a:r>
            <a:br>
              <a:rPr lang="en-US" altLang="ko-KR" dirty="0">
                <a:solidFill>
                  <a:schemeClr val="tx1"/>
                </a:solidFill>
              </a:rPr>
            </a:br>
            <a:r>
              <a:rPr lang="en-US" altLang="ko-KR" dirty="0">
                <a:solidFill>
                  <a:schemeClr val="tx1"/>
                </a:solidFill>
              </a:rPr>
              <a:t>- </a:t>
            </a:r>
            <a:r>
              <a:rPr lang="ko-KR" altLang="en-US" dirty="0">
                <a:solidFill>
                  <a:schemeClr val="tx1"/>
                </a:solidFill>
              </a:rPr>
              <a:t>상위 </a:t>
            </a:r>
            <a:r>
              <a:rPr lang="en-US" altLang="ko-KR" dirty="0">
                <a:solidFill>
                  <a:schemeClr val="tx1"/>
                </a:solidFill>
              </a:rPr>
              <a:t>5</a:t>
            </a:r>
            <a:r>
              <a:rPr lang="ko-KR" altLang="en-US" dirty="0">
                <a:solidFill>
                  <a:schemeClr val="tx1"/>
                </a:solidFill>
              </a:rPr>
              <a:t>개 지역 순위 표시 및 색상 변경</a:t>
            </a:r>
            <a:br>
              <a:rPr lang="en-US" altLang="ko-KR" dirty="0">
                <a:solidFill>
                  <a:schemeClr val="tx1"/>
                </a:solidFill>
              </a:rPr>
            </a:br>
            <a:r>
              <a:rPr lang="en-US" altLang="ko-KR" dirty="0">
                <a:solidFill>
                  <a:schemeClr val="tx1"/>
                </a:solidFill>
              </a:rPr>
              <a:t>- </a:t>
            </a:r>
            <a:r>
              <a:rPr lang="ko-KR" altLang="en-US" dirty="0">
                <a:solidFill>
                  <a:schemeClr val="tx1"/>
                </a:solidFill>
              </a:rPr>
              <a:t>아이콘 변경</a:t>
            </a:r>
            <a:br>
              <a:rPr lang="en-US" altLang="ko-KR" dirty="0">
                <a:solidFill>
                  <a:schemeClr val="tx1"/>
                </a:solidFill>
              </a:rPr>
            </a:br>
            <a:r>
              <a:rPr lang="en-US" altLang="ko-KR" dirty="0">
                <a:solidFill>
                  <a:schemeClr val="tx1"/>
                </a:solidFill>
              </a:rPr>
              <a:t>- </a:t>
            </a:r>
            <a:r>
              <a:rPr lang="ko-KR" altLang="en-US" dirty="0">
                <a:solidFill>
                  <a:schemeClr val="tx1"/>
                </a:solidFill>
              </a:rPr>
              <a:t>범례 변경</a:t>
            </a:r>
            <a:br>
              <a:rPr lang="en-US" altLang="ko-KR" dirty="0">
                <a:solidFill>
                  <a:schemeClr val="tx1"/>
                </a:solidFill>
              </a:rPr>
            </a:br>
            <a:r>
              <a:rPr lang="en-US" altLang="ko-KR" dirty="0">
                <a:solidFill>
                  <a:schemeClr val="tx1"/>
                </a:solidFill>
              </a:rPr>
              <a:t>- </a:t>
            </a:r>
            <a:r>
              <a:rPr lang="ko-KR" altLang="en-US" dirty="0">
                <a:solidFill>
                  <a:schemeClr val="tx1"/>
                </a:solidFill>
              </a:rPr>
              <a:t>차트 표시</a:t>
            </a:r>
            <a:r>
              <a:rPr lang="en-US" altLang="ko-KR" dirty="0">
                <a:solidFill>
                  <a:schemeClr val="tx1"/>
                </a:solidFill>
              </a:rPr>
              <a:t> (</a:t>
            </a:r>
            <a:r>
              <a:rPr lang="ko-KR" altLang="en-US" dirty="0">
                <a:solidFill>
                  <a:schemeClr val="tx1"/>
                </a:solidFill>
              </a:rPr>
              <a:t>데이터에 따라 유동적인 차트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9BD83FC-6B63-A83B-5C0F-4933D2BDE9BB}"/>
              </a:ext>
            </a:extLst>
          </p:cNvPr>
          <p:cNvSpPr/>
          <p:nvPr/>
        </p:nvSpPr>
        <p:spPr>
          <a:xfrm>
            <a:off x="2129135" y="1204913"/>
            <a:ext cx="3228678" cy="3033712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369B098F-BB80-5877-468A-4B2658AFA88B}"/>
              </a:ext>
            </a:extLst>
          </p:cNvPr>
          <p:cNvSpPr/>
          <p:nvPr/>
        </p:nvSpPr>
        <p:spPr>
          <a:xfrm>
            <a:off x="2129135" y="1029226"/>
            <a:ext cx="208955" cy="20895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/>
              <a:t>1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8337738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7470F0F8-1AB5-43BB-0231-70290AF1A0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4309" y="607732"/>
            <a:ext cx="7258696" cy="412165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6FA6CDE-23B3-1321-F145-731843C531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53964" y="4871810"/>
            <a:ext cx="6699417" cy="4466278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6884C9C3-4737-3BFE-D532-08DECF0D61E8}"/>
              </a:ext>
            </a:extLst>
          </p:cNvPr>
          <p:cNvSpPr/>
          <p:nvPr/>
        </p:nvSpPr>
        <p:spPr>
          <a:xfrm>
            <a:off x="152400" y="219075"/>
            <a:ext cx="4667250" cy="2462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</a:rPr>
              <a:t>시정영상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CEE8565-66B0-DF35-DC62-F1DDE4BE36F1}"/>
              </a:ext>
            </a:extLst>
          </p:cNvPr>
          <p:cNvSpPr/>
          <p:nvPr/>
        </p:nvSpPr>
        <p:spPr>
          <a:xfrm>
            <a:off x="7685469" y="607732"/>
            <a:ext cx="4667250" cy="2462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buAutoNum type="arabicPeriod"/>
            </a:pPr>
            <a:r>
              <a:rPr lang="ko-KR" altLang="en-US" dirty="0">
                <a:solidFill>
                  <a:schemeClr val="tx1"/>
                </a:solidFill>
              </a:rPr>
              <a:t>메뉴 디자인 변경</a:t>
            </a:r>
            <a:endParaRPr lang="en-US" altLang="ko-KR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solidFill>
                  <a:schemeClr val="tx1"/>
                </a:solidFill>
              </a:rPr>
              <a:t>문구 강조 색상 변경 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9BD83FC-6B63-A83B-5C0F-4933D2BDE9BB}"/>
              </a:ext>
            </a:extLst>
          </p:cNvPr>
          <p:cNvSpPr/>
          <p:nvPr/>
        </p:nvSpPr>
        <p:spPr>
          <a:xfrm>
            <a:off x="281285" y="2155201"/>
            <a:ext cx="947440" cy="416549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369B098F-BB80-5877-468A-4B2658AFA88B}"/>
              </a:ext>
            </a:extLst>
          </p:cNvPr>
          <p:cNvSpPr/>
          <p:nvPr/>
        </p:nvSpPr>
        <p:spPr>
          <a:xfrm>
            <a:off x="152400" y="2050723"/>
            <a:ext cx="208955" cy="20895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/>
              <a:t>1</a:t>
            </a:r>
            <a:endParaRPr lang="ko-KR" altLang="en-US" sz="800" dirty="0"/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5B118E05-771E-3EBC-1DFF-7B47D6F8479F}"/>
              </a:ext>
            </a:extLst>
          </p:cNvPr>
          <p:cNvSpPr/>
          <p:nvPr/>
        </p:nvSpPr>
        <p:spPr>
          <a:xfrm>
            <a:off x="1390650" y="1593523"/>
            <a:ext cx="208955" cy="20895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/>
              <a:t>2</a:t>
            </a:r>
            <a:endParaRPr lang="ko-KR" altLang="en-US" sz="800" dirty="0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2D3EE36D-BBCF-0C94-7848-B84F88369CB3}"/>
              </a:ext>
            </a:extLst>
          </p:cNvPr>
          <p:cNvSpPr/>
          <p:nvPr/>
        </p:nvSpPr>
        <p:spPr>
          <a:xfrm>
            <a:off x="4038600" y="4146223"/>
            <a:ext cx="208955" cy="20895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/>
              <a:t>2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8727557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7470F0F8-1AB5-43BB-0231-70290AF1A0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4309" y="610722"/>
            <a:ext cx="7258696" cy="411567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6FA6CDE-23B3-1321-F145-731843C531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53964" y="4871810"/>
            <a:ext cx="6699417" cy="4466278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6884C9C3-4737-3BFE-D532-08DECF0D61E8}"/>
              </a:ext>
            </a:extLst>
          </p:cNvPr>
          <p:cNvSpPr/>
          <p:nvPr/>
        </p:nvSpPr>
        <p:spPr>
          <a:xfrm>
            <a:off x="152400" y="219075"/>
            <a:ext cx="4667250" cy="2462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</a:rPr>
              <a:t>시정영상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CEE8565-66B0-DF35-DC62-F1DDE4BE36F1}"/>
              </a:ext>
            </a:extLst>
          </p:cNvPr>
          <p:cNvSpPr/>
          <p:nvPr/>
        </p:nvSpPr>
        <p:spPr>
          <a:xfrm>
            <a:off x="7685469" y="607732"/>
            <a:ext cx="4667250" cy="2462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buAutoNum type="arabicPeriod"/>
            </a:pPr>
            <a:r>
              <a:rPr lang="ko-KR" altLang="en-US" dirty="0">
                <a:solidFill>
                  <a:schemeClr val="tx1"/>
                </a:solidFill>
              </a:rPr>
              <a:t>영상 가운데 정렬 필요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9BD83FC-6B63-A83B-5C0F-4933D2BDE9BB}"/>
              </a:ext>
            </a:extLst>
          </p:cNvPr>
          <p:cNvSpPr/>
          <p:nvPr/>
        </p:nvSpPr>
        <p:spPr>
          <a:xfrm>
            <a:off x="2138659" y="1842448"/>
            <a:ext cx="5186065" cy="2786702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CE6349FA-55C2-E236-1D3F-356430EA8D8C}"/>
              </a:ext>
            </a:extLst>
          </p:cNvPr>
          <p:cNvSpPr/>
          <p:nvPr/>
        </p:nvSpPr>
        <p:spPr>
          <a:xfrm>
            <a:off x="2050378" y="1745200"/>
            <a:ext cx="208955" cy="20895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/>
              <a:t>1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22660143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7470F0F8-1AB5-43BB-0231-70290AF1A0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9575" y="610722"/>
            <a:ext cx="7248163" cy="411567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6FA6CDE-23B3-1321-F145-731843C531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53964" y="5220738"/>
            <a:ext cx="7098755" cy="3993050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6884C9C3-4737-3BFE-D532-08DECF0D61E8}"/>
              </a:ext>
            </a:extLst>
          </p:cNvPr>
          <p:cNvSpPr/>
          <p:nvPr/>
        </p:nvSpPr>
        <p:spPr>
          <a:xfrm>
            <a:off x="152400" y="219075"/>
            <a:ext cx="4667250" cy="2462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</a:rPr>
              <a:t>민원분석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CEE8565-66B0-DF35-DC62-F1DDE4BE36F1}"/>
              </a:ext>
            </a:extLst>
          </p:cNvPr>
          <p:cNvSpPr/>
          <p:nvPr/>
        </p:nvSpPr>
        <p:spPr>
          <a:xfrm>
            <a:off x="7685469" y="607732"/>
            <a:ext cx="4667250" cy="2462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buAutoNum type="arabicPeriod"/>
            </a:pPr>
            <a:r>
              <a:rPr lang="ko-KR" altLang="en-US" dirty="0">
                <a:solidFill>
                  <a:schemeClr val="tx1"/>
                </a:solidFill>
              </a:rPr>
              <a:t>메뉴 디자인 변경</a:t>
            </a:r>
            <a:br>
              <a:rPr lang="en-US" altLang="ko-KR" dirty="0">
                <a:solidFill>
                  <a:schemeClr val="tx1"/>
                </a:solidFill>
              </a:rPr>
            </a:br>
            <a:r>
              <a:rPr lang="en-US" altLang="ko-KR" dirty="0">
                <a:solidFill>
                  <a:schemeClr val="tx1"/>
                </a:solidFill>
              </a:rPr>
              <a:t>- </a:t>
            </a:r>
            <a:r>
              <a:rPr lang="ko-KR" altLang="en-US" dirty="0">
                <a:solidFill>
                  <a:schemeClr val="tx1"/>
                </a:solidFill>
              </a:rPr>
              <a:t>메뉴 </a:t>
            </a:r>
            <a:r>
              <a:rPr lang="ko-KR" altLang="en-US" dirty="0" err="1">
                <a:solidFill>
                  <a:schemeClr val="tx1"/>
                </a:solidFill>
              </a:rPr>
              <a:t>호버시</a:t>
            </a:r>
            <a:r>
              <a:rPr lang="ko-KR" altLang="en-US" dirty="0">
                <a:solidFill>
                  <a:schemeClr val="tx1"/>
                </a:solidFill>
              </a:rPr>
              <a:t> 강조 색상 변경</a:t>
            </a:r>
            <a:br>
              <a:rPr lang="en-US" altLang="ko-KR" dirty="0">
                <a:solidFill>
                  <a:schemeClr val="tx1"/>
                </a:solidFill>
              </a:rPr>
            </a:br>
            <a:r>
              <a:rPr lang="en-US" altLang="ko-KR" dirty="0">
                <a:solidFill>
                  <a:schemeClr val="tx1"/>
                </a:solidFill>
              </a:rPr>
              <a:t>- </a:t>
            </a:r>
            <a:r>
              <a:rPr lang="ko-KR" altLang="en-US" dirty="0">
                <a:solidFill>
                  <a:schemeClr val="tx1"/>
                </a:solidFill>
              </a:rPr>
              <a:t>메뉴 </a:t>
            </a:r>
            <a:r>
              <a:rPr lang="ko-KR" altLang="en-US" dirty="0" err="1">
                <a:solidFill>
                  <a:schemeClr val="tx1"/>
                </a:solidFill>
              </a:rPr>
              <a:t>선택시</a:t>
            </a:r>
            <a:r>
              <a:rPr lang="ko-KR" altLang="en-US" dirty="0">
                <a:solidFill>
                  <a:schemeClr val="tx1"/>
                </a:solidFill>
              </a:rPr>
              <a:t> 색상 변경</a:t>
            </a:r>
            <a:endParaRPr lang="en-US" altLang="ko-KR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solidFill>
                  <a:schemeClr val="tx1"/>
                </a:solidFill>
              </a:rPr>
              <a:t>테두리 제거</a:t>
            </a:r>
            <a:endParaRPr lang="en-US" altLang="ko-KR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solidFill>
                  <a:schemeClr val="tx1"/>
                </a:solidFill>
              </a:rPr>
              <a:t>차트 제목 색상 변경</a:t>
            </a:r>
            <a:endParaRPr lang="en-US" altLang="ko-KR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solidFill>
                  <a:schemeClr val="tx1"/>
                </a:solidFill>
              </a:rPr>
              <a:t>차트 색상 변경 및 범례 표시 방법 변경</a:t>
            </a:r>
            <a:endParaRPr lang="en-US" altLang="ko-KR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solidFill>
                  <a:schemeClr val="tx1"/>
                </a:solidFill>
              </a:rPr>
              <a:t>데이터 상세 표시 디자인 수정 필요 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9BD83FC-6B63-A83B-5C0F-4933D2BDE9BB}"/>
              </a:ext>
            </a:extLst>
          </p:cNvPr>
          <p:cNvSpPr/>
          <p:nvPr/>
        </p:nvSpPr>
        <p:spPr>
          <a:xfrm>
            <a:off x="290809" y="1061023"/>
            <a:ext cx="985541" cy="301052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CB97EF93-32C1-C050-77DD-E445F5E00EB1}"/>
              </a:ext>
            </a:extLst>
          </p:cNvPr>
          <p:cNvSpPr/>
          <p:nvPr/>
        </p:nvSpPr>
        <p:spPr>
          <a:xfrm>
            <a:off x="120715" y="915613"/>
            <a:ext cx="208955" cy="20895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/>
              <a:t>1</a:t>
            </a:r>
            <a:endParaRPr lang="ko-KR" altLang="en-US" sz="800" dirty="0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79E11081-2AC3-83A7-E441-900F9294094F}"/>
              </a:ext>
            </a:extLst>
          </p:cNvPr>
          <p:cNvSpPr/>
          <p:nvPr/>
        </p:nvSpPr>
        <p:spPr>
          <a:xfrm>
            <a:off x="5253964" y="5678113"/>
            <a:ext cx="208955" cy="20895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/>
              <a:t>1</a:t>
            </a:r>
            <a:endParaRPr lang="ko-KR" altLang="en-US" sz="8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4E65912-AA64-3D17-5FF0-1C72B6F6968B}"/>
              </a:ext>
            </a:extLst>
          </p:cNvPr>
          <p:cNvSpPr/>
          <p:nvPr/>
        </p:nvSpPr>
        <p:spPr>
          <a:xfrm>
            <a:off x="3362325" y="1527748"/>
            <a:ext cx="581025" cy="186752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B2ECCE9B-A47E-0EA8-C013-ED4FFF77BE94}"/>
              </a:ext>
            </a:extLst>
          </p:cNvPr>
          <p:cNvSpPr/>
          <p:nvPr/>
        </p:nvSpPr>
        <p:spPr>
          <a:xfrm>
            <a:off x="3187004" y="881261"/>
            <a:ext cx="208955" cy="20895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/>
              <a:t>2</a:t>
            </a:r>
            <a:endParaRPr lang="ko-KR" altLang="en-US" sz="800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4FE69C1F-76A7-AED1-466C-6BCC2218716E}"/>
              </a:ext>
            </a:extLst>
          </p:cNvPr>
          <p:cNvSpPr/>
          <p:nvPr/>
        </p:nvSpPr>
        <p:spPr>
          <a:xfrm>
            <a:off x="3362325" y="1318793"/>
            <a:ext cx="208955" cy="20895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/>
              <a:t>3</a:t>
            </a:r>
            <a:endParaRPr lang="ko-KR" altLang="en-US" sz="8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6B28972-963D-640A-0CC3-B7B8D197BA7F}"/>
              </a:ext>
            </a:extLst>
          </p:cNvPr>
          <p:cNvSpPr/>
          <p:nvPr/>
        </p:nvSpPr>
        <p:spPr>
          <a:xfrm>
            <a:off x="5358441" y="1800642"/>
            <a:ext cx="1839313" cy="992892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2984FDE9-45C6-EF0B-7BEB-F00382D3ECBE}"/>
              </a:ext>
            </a:extLst>
          </p:cNvPr>
          <p:cNvSpPr/>
          <p:nvPr/>
        </p:nvSpPr>
        <p:spPr>
          <a:xfrm>
            <a:off x="5149486" y="1747317"/>
            <a:ext cx="208955" cy="20895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/>
              <a:t>4</a:t>
            </a:r>
            <a:endParaRPr lang="ko-KR" altLang="en-US" sz="800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52C9D186-ED53-AF23-AFD4-599048B16A78}"/>
              </a:ext>
            </a:extLst>
          </p:cNvPr>
          <p:cNvSpPr/>
          <p:nvPr/>
        </p:nvSpPr>
        <p:spPr>
          <a:xfrm>
            <a:off x="8315946" y="5573635"/>
            <a:ext cx="208955" cy="20895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/>
              <a:t>2</a:t>
            </a:r>
            <a:endParaRPr lang="ko-KR" altLang="en-US" sz="800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9F315BB0-46FB-500B-2215-CB9C573199DC}"/>
              </a:ext>
            </a:extLst>
          </p:cNvPr>
          <p:cNvSpPr/>
          <p:nvPr/>
        </p:nvSpPr>
        <p:spPr>
          <a:xfrm>
            <a:off x="8315946" y="6067975"/>
            <a:ext cx="208955" cy="20895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/>
              <a:t>3</a:t>
            </a:r>
            <a:endParaRPr lang="ko-KR" altLang="en-US" sz="800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A5393B4A-7E56-D374-8D23-602FCFD4C52B}"/>
              </a:ext>
            </a:extLst>
          </p:cNvPr>
          <p:cNvSpPr/>
          <p:nvPr/>
        </p:nvSpPr>
        <p:spPr>
          <a:xfrm>
            <a:off x="10253803" y="6520980"/>
            <a:ext cx="208955" cy="20895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/>
              <a:t>4</a:t>
            </a:r>
            <a:endParaRPr lang="ko-KR" altLang="en-US" sz="800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3EF2E856-233B-D124-E6D0-CEAA583D07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6693" y="2793534"/>
            <a:ext cx="1705213" cy="1190791"/>
          </a:xfrm>
          <a:prstGeom prst="rect">
            <a:avLst/>
          </a:prstGeom>
        </p:spPr>
      </p:pic>
      <p:sp>
        <p:nvSpPr>
          <p:cNvPr id="19" name="타원 18">
            <a:extLst>
              <a:ext uri="{FF2B5EF4-FFF2-40B4-BE49-F238E27FC236}">
                <a16:creationId xmlns:a16="http://schemas.microsoft.com/office/drawing/2014/main" id="{94CFD0DE-0CCE-7BC0-8A5F-248F290D0E95}"/>
              </a:ext>
            </a:extLst>
          </p:cNvPr>
          <p:cNvSpPr/>
          <p:nvPr/>
        </p:nvSpPr>
        <p:spPr>
          <a:xfrm>
            <a:off x="7512215" y="2616362"/>
            <a:ext cx="208955" cy="20895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/>
              <a:t>5</a:t>
            </a:r>
            <a:endParaRPr lang="ko-KR" altLang="en-US" sz="800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0F194A8-44EF-CBF7-CAB6-712FECE420B6}"/>
              </a:ext>
            </a:extLst>
          </p:cNvPr>
          <p:cNvSpPr/>
          <p:nvPr/>
        </p:nvSpPr>
        <p:spPr>
          <a:xfrm>
            <a:off x="1698055" y="627737"/>
            <a:ext cx="208955" cy="20895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/>
              <a:t>1</a:t>
            </a:r>
            <a:endParaRPr lang="ko-KR" altLang="en-US" sz="800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85A9EFF1-BB65-9939-1C95-345B75A78430}"/>
              </a:ext>
            </a:extLst>
          </p:cNvPr>
          <p:cNvSpPr/>
          <p:nvPr/>
        </p:nvSpPr>
        <p:spPr>
          <a:xfrm>
            <a:off x="6648424" y="5220738"/>
            <a:ext cx="208955" cy="20895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/>
              <a:t>1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21310831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테마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403</TotalTime>
  <Words>899</Words>
  <Application>Microsoft Office PowerPoint</Application>
  <PresentationFormat>A3 용지(297x420mm)</PresentationFormat>
  <Paragraphs>232</Paragraphs>
  <Slides>24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28" baseType="lpstr">
      <vt:lpstr>Aptos</vt:lpstr>
      <vt:lpstr>Aptos Display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AST Holdings_07</dc:creator>
  <cp:lastModifiedBy>AST Holdings_07</cp:lastModifiedBy>
  <cp:revision>1</cp:revision>
  <dcterms:created xsi:type="dcterms:W3CDTF">2024-01-22T02:42:19Z</dcterms:created>
  <dcterms:modified xsi:type="dcterms:W3CDTF">2024-01-22T09:26:09Z</dcterms:modified>
</cp:coreProperties>
</file>